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4" r:id="rId3"/>
    <p:sldId id="263" r:id="rId4"/>
    <p:sldId id="265" r:id="rId5"/>
    <p:sldId id="266" r:id="rId6"/>
    <p:sldId id="267" r:id="rId7"/>
    <p:sldId id="268" r:id="rId8"/>
    <p:sldId id="269" r:id="rId9"/>
    <p:sldId id="270" r:id="rId10"/>
    <p:sldId id="272" r:id="rId11"/>
    <p:sldId id="273"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3D2E"/>
    <a:srgbClr val="7E4C51"/>
    <a:srgbClr val="F98555"/>
    <a:srgbClr val="413B3B"/>
    <a:srgbClr val="D6BF83"/>
    <a:srgbClr val="DCD7BE"/>
    <a:srgbClr val="4E4D51"/>
    <a:srgbClr val="5E4734"/>
    <a:srgbClr val="EBDDCA"/>
    <a:srgbClr val="F6EEE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87" autoAdjust="0"/>
    <p:restoredTop sz="95496" autoAdjust="0"/>
  </p:normalViewPr>
  <p:slideViewPr>
    <p:cSldViewPr snapToGrid="0" snapToObjects="1">
      <p:cViewPr varScale="1">
        <p:scale>
          <a:sx n="150" d="100"/>
          <a:sy n="150" d="100"/>
        </p:scale>
        <p:origin x="666" y="12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n Wallace" userId="f455ab06884d4394" providerId="LiveId" clId="{8E02F171-DEC3-4AB7-A4C6-E9EC2E97920C}"/>
    <pc:docChg chg="undo custSel addSld delSld modSld modMainMaster">
      <pc:chgData name="Steven Wallace" userId="f455ab06884d4394" providerId="LiveId" clId="{8E02F171-DEC3-4AB7-A4C6-E9EC2E97920C}" dt="2018-03-16T19:19:15.527" v="2184" actId="113"/>
      <pc:docMkLst>
        <pc:docMk/>
      </pc:docMkLst>
      <pc:sldChg chg="addSp delSp modSp modTransition">
        <pc:chgData name="Steven Wallace" userId="f455ab06884d4394" providerId="LiveId" clId="{8E02F171-DEC3-4AB7-A4C6-E9EC2E97920C}" dt="2018-03-15T20:53:20.549" v="1713" actId="2711"/>
        <pc:sldMkLst>
          <pc:docMk/>
          <pc:sldMk cId="544258191" sldId="263"/>
        </pc:sldMkLst>
        <pc:spChg chg="mod">
          <ac:chgData name="Steven Wallace" userId="f455ab06884d4394" providerId="LiveId" clId="{8E02F171-DEC3-4AB7-A4C6-E9EC2E97920C}" dt="2018-03-15T20:48:31.710" v="1700" actId="14838"/>
          <ac:spMkLst>
            <pc:docMk/>
            <pc:sldMk cId="544258191" sldId="263"/>
            <ac:spMk id="2" creationId="{00000000-0000-0000-0000-000000000000}"/>
          </ac:spMkLst>
        </pc:spChg>
        <pc:spChg chg="add del mod">
          <ac:chgData name="Steven Wallace" userId="f455ab06884d4394" providerId="LiveId" clId="{8E02F171-DEC3-4AB7-A4C6-E9EC2E97920C}" dt="2018-03-14T20:23:53.663" v="49" actId="478"/>
          <ac:spMkLst>
            <pc:docMk/>
            <pc:sldMk cId="544258191" sldId="263"/>
            <ac:spMk id="3" creationId="{360DEAC1-AB79-44D1-9727-2CACD2D40B67}"/>
          </ac:spMkLst>
        </pc:spChg>
        <pc:spChg chg="add del">
          <ac:chgData name="Steven Wallace" userId="f455ab06884d4394" providerId="LiveId" clId="{8E02F171-DEC3-4AB7-A4C6-E9EC2E97920C}" dt="2018-03-14T20:23:49.478" v="47" actId="6559"/>
          <ac:spMkLst>
            <pc:docMk/>
            <pc:sldMk cId="544258191" sldId="263"/>
            <ac:spMk id="4" creationId="{057BD5D1-A951-41AE-ABD4-88DA2FBB100D}"/>
          </ac:spMkLst>
        </pc:spChg>
        <pc:spChg chg="add mod">
          <ac:chgData name="Steven Wallace" userId="f455ab06884d4394" providerId="LiveId" clId="{8E02F171-DEC3-4AB7-A4C6-E9EC2E97920C}" dt="2018-03-14T20:26:07.951" v="82" actId="6559"/>
          <ac:spMkLst>
            <pc:docMk/>
            <pc:sldMk cId="544258191" sldId="263"/>
            <ac:spMk id="6" creationId="{46504939-F5F2-4B15-8EDA-EACF6AFF0025}"/>
          </ac:spMkLst>
        </pc:spChg>
        <pc:picChg chg="add mod modCrop">
          <ac:chgData name="Steven Wallace" userId="f455ab06884d4394" providerId="LiveId" clId="{8E02F171-DEC3-4AB7-A4C6-E9EC2E97920C}" dt="2018-03-14T20:24:14.225" v="53" actId="732"/>
          <ac:picMkLst>
            <pc:docMk/>
            <pc:sldMk cId="544258191" sldId="263"/>
            <ac:picMk id="5" creationId="{292A064D-D51F-44F1-8DA3-13D247B4E294}"/>
          </ac:picMkLst>
        </pc:picChg>
      </pc:sldChg>
      <pc:sldChg chg="modTransition">
        <pc:chgData name="Steven Wallace" userId="f455ab06884d4394" providerId="LiveId" clId="{8E02F171-DEC3-4AB7-A4C6-E9EC2E97920C}" dt="2018-03-15T20:52:57.938" v="1712" actId="2711"/>
        <pc:sldMkLst>
          <pc:docMk/>
          <pc:sldMk cId="3757680234" sldId="264"/>
        </pc:sldMkLst>
      </pc:sldChg>
      <pc:sldChg chg="addSp delSp modSp add modTransition modAnim">
        <pc:chgData name="Steven Wallace" userId="f455ab06884d4394" providerId="LiveId" clId="{8E02F171-DEC3-4AB7-A4C6-E9EC2E97920C}" dt="2018-03-15T20:54:02.363" v="1723" actId="2711"/>
        <pc:sldMkLst>
          <pc:docMk/>
          <pc:sldMk cId="24130336" sldId="265"/>
        </pc:sldMkLst>
        <pc:spChg chg="del">
          <ac:chgData name="Steven Wallace" userId="f455ab06884d4394" providerId="LiveId" clId="{8E02F171-DEC3-4AB7-A4C6-E9EC2E97920C}" dt="2018-03-14T20:26:34.023" v="84" actId="1076"/>
          <ac:spMkLst>
            <pc:docMk/>
            <pc:sldMk cId="24130336" sldId="265"/>
            <ac:spMk id="2" creationId="{7DC41B10-0034-4F6E-8955-7EEC9DC552CB}"/>
          </ac:spMkLst>
        </pc:spChg>
        <pc:spChg chg="add mod">
          <ac:chgData name="Steven Wallace" userId="f455ab06884d4394" providerId="LiveId" clId="{8E02F171-DEC3-4AB7-A4C6-E9EC2E97920C}" dt="2018-03-14T20:29:27.084" v="140" actId="115"/>
          <ac:spMkLst>
            <pc:docMk/>
            <pc:sldMk cId="24130336" sldId="265"/>
            <ac:spMk id="3" creationId="{4B96E3F5-DBA1-47CC-A0EB-CCAB819A815A}"/>
          </ac:spMkLst>
        </pc:spChg>
        <pc:cxnChg chg="add mod">
          <ac:chgData name="Steven Wallace" userId="f455ab06884d4394" providerId="LiveId" clId="{8E02F171-DEC3-4AB7-A4C6-E9EC2E97920C}" dt="2018-03-14T20:29:57.644" v="144" actId="14100"/>
          <ac:cxnSpMkLst>
            <pc:docMk/>
            <pc:sldMk cId="24130336" sldId="265"/>
            <ac:cxnSpMk id="5" creationId="{D77AD6F9-608D-442C-BC5B-65F8B72D1564}"/>
          </ac:cxnSpMkLst>
        </pc:cxnChg>
      </pc:sldChg>
      <pc:sldChg chg="modSp add modTransition modAnim">
        <pc:chgData name="Steven Wallace" userId="f455ab06884d4394" providerId="LiveId" clId="{8E02F171-DEC3-4AB7-A4C6-E9EC2E97920C}" dt="2018-03-15T21:06:59.704" v="1758" actId="113"/>
        <pc:sldMkLst>
          <pc:docMk/>
          <pc:sldMk cId="2518160058" sldId="266"/>
        </pc:sldMkLst>
        <pc:spChg chg="mod">
          <ac:chgData name="Steven Wallace" userId="f455ab06884d4394" providerId="LiveId" clId="{8E02F171-DEC3-4AB7-A4C6-E9EC2E97920C}" dt="2018-03-15T21:06:59.704" v="1758" actId="113"/>
          <ac:spMkLst>
            <pc:docMk/>
            <pc:sldMk cId="2518160058" sldId="266"/>
            <ac:spMk id="2" creationId="{A10C00F5-BB2B-4D0A-A4E8-17C38F38A9BA}"/>
          </ac:spMkLst>
        </pc:spChg>
      </pc:sldChg>
      <pc:sldChg chg="modSp add modTransition modAnim">
        <pc:chgData name="Steven Wallace" userId="f455ab06884d4394" providerId="LiveId" clId="{8E02F171-DEC3-4AB7-A4C6-E9EC2E97920C}" dt="2018-03-15T21:19:13.536" v="1804" actId="313"/>
        <pc:sldMkLst>
          <pc:docMk/>
          <pc:sldMk cId="3510031969" sldId="267"/>
        </pc:sldMkLst>
        <pc:spChg chg="mod">
          <ac:chgData name="Steven Wallace" userId="f455ab06884d4394" providerId="LiveId" clId="{8E02F171-DEC3-4AB7-A4C6-E9EC2E97920C}" dt="2018-03-15T21:19:13.536" v="1804" actId="313"/>
          <ac:spMkLst>
            <pc:docMk/>
            <pc:sldMk cId="3510031969" sldId="267"/>
            <ac:spMk id="2" creationId="{A10C00F5-BB2B-4D0A-A4E8-17C38F38A9BA}"/>
          </ac:spMkLst>
        </pc:spChg>
      </pc:sldChg>
      <pc:sldChg chg="addSp delSp modSp add modTransition modAnim">
        <pc:chgData name="Steven Wallace" userId="f455ab06884d4394" providerId="LiveId" clId="{8E02F171-DEC3-4AB7-A4C6-E9EC2E97920C}" dt="2018-03-15T21:28:01.649" v="1904" actId="2711"/>
        <pc:sldMkLst>
          <pc:docMk/>
          <pc:sldMk cId="304450378" sldId="268"/>
        </pc:sldMkLst>
        <pc:spChg chg="mod">
          <ac:chgData name="Steven Wallace" userId="f455ab06884d4394" providerId="LiveId" clId="{8E02F171-DEC3-4AB7-A4C6-E9EC2E97920C}" dt="2018-03-14T21:06:39.241" v="1113" actId="947"/>
          <ac:spMkLst>
            <pc:docMk/>
            <pc:sldMk cId="304450378" sldId="268"/>
            <ac:spMk id="2" creationId="{A10C00F5-BB2B-4D0A-A4E8-17C38F38A9BA}"/>
          </ac:spMkLst>
        </pc:spChg>
        <pc:spChg chg="add mod">
          <ac:chgData name="Steven Wallace" userId="f455ab06884d4394" providerId="LiveId" clId="{8E02F171-DEC3-4AB7-A4C6-E9EC2E97920C}" dt="2018-03-14T20:58:24.148" v="929" actId="122"/>
          <ac:spMkLst>
            <pc:docMk/>
            <pc:sldMk cId="304450378" sldId="268"/>
            <ac:spMk id="3" creationId="{38FF935D-7FEA-4671-8587-870390424E2B}"/>
          </ac:spMkLst>
        </pc:spChg>
        <pc:spChg chg="add mod">
          <ac:chgData name="Steven Wallace" userId="f455ab06884d4394" providerId="LiveId" clId="{8E02F171-DEC3-4AB7-A4C6-E9EC2E97920C}" dt="2018-03-14T20:53:31.299" v="906" actId="1076"/>
          <ac:spMkLst>
            <pc:docMk/>
            <pc:sldMk cId="304450378" sldId="268"/>
            <ac:spMk id="4" creationId="{0F0C7755-5D23-458C-81AC-AF825CD71084}"/>
          </ac:spMkLst>
        </pc:spChg>
        <pc:spChg chg="add mod">
          <ac:chgData name="Steven Wallace" userId="f455ab06884d4394" providerId="LiveId" clId="{8E02F171-DEC3-4AB7-A4C6-E9EC2E97920C}" dt="2018-03-14T20:57:14.445" v="915" actId="1076"/>
          <ac:spMkLst>
            <pc:docMk/>
            <pc:sldMk cId="304450378" sldId="268"/>
            <ac:spMk id="5" creationId="{C6FFAB61-F492-4AE3-8A07-4ABF92D084E6}"/>
          </ac:spMkLst>
        </pc:spChg>
        <pc:spChg chg="add del mod">
          <ac:chgData name="Steven Wallace" userId="f455ab06884d4394" providerId="LiveId" clId="{8E02F171-DEC3-4AB7-A4C6-E9EC2E97920C}" dt="2018-03-14T21:03:01.648" v="1006" actId="478"/>
          <ac:spMkLst>
            <pc:docMk/>
            <pc:sldMk cId="304450378" sldId="268"/>
            <ac:spMk id="6" creationId="{5B195AB0-CA65-4D23-90EF-BB2F46C3E703}"/>
          </ac:spMkLst>
        </pc:spChg>
        <pc:spChg chg="add del mod">
          <ac:chgData name="Steven Wallace" userId="f455ab06884d4394" providerId="LiveId" clId="{8E02F171-DEC3-4AB7-A4C6-E9EC2E97920C}" dt="2018-03-14T21:05:42.431" v="1111" actId="478"/>
          <ac:spMkLst>
            <pc:docMk/>
            <pc:sldMk cId="304450378" sldId="268"/>
            <ac:spMk id="7" creationId="{67E16310-F711-4EFE-8101-FD6664446881}"/>
          </ac:spMkLst>
        </pc:spChg>
        <pc:spChg chg="add mod">
          <ac:chgData name="Steven Wallace" userId="f455ab06884d4394" providerId="LiveId" clId="{8E02F171-DEC3-4AB7-A4C6-E9EC2E97920C}" dt="2018-03-14T21:03:11.021" v="1008" actId="122"/>
          <ac:spMkLst>
            <pc:docMk/>
            <pc:sldMk cId="304450378" sldId="268"/>
            <ac:spMk id="8" creationId="{79EE786F-0982-4613-AF2C-5E4FE5785114}"/>
          </ac:spMkLst>
        </pc:spChg>
        <pc:spChg chg="add mod">
          <ac:chgData name="Steven Wallace" userId="f455ab06884d4394" providerId="LiveId" clId="{8E02F171-DEC3-4AB7-A4C6-E9EC2E97920C}" dt="2018-03-14T21:05:47.882" v="1112" actId="1076"/>
          <ac:spMkLst>
            <pc:docMk/>
            <pc:sldMk cId="304450378" sldId="268"/>
            <ac:spMk id="9" creationId="{52DF8776-E923-43B5-8474-40F90702CF2D}"/>
          </ac:spMkLst>
        </pc:spChg>
        <pc:spChg chg="add mod">
          <ac:chgData name="Steven Wallace" userId="f455ab06884d4394" providerId="LiveId" clId="{8E02F171-DEC3-4AB7-A4C6-E9EC2E97920C}" dt="2018-03-14T21:08:25.144" v="1135" actId="122"/>
          <ac:spMkLst>
            <pc:docMk/>
            <pc:sldMk cId="304450378" sldId="268"/>
            <ac:spMk id="10" creationId="{CCA42D09-C666-4B9A-9054-E7C88E6AD07C}"/>
          </ac:spMkLst>
        </pc:spChg>
      </pc:sldChg>
      <pc:sldChg chg="addSp delSp modSp add modTransition modAnim">
        <pc:chgData name="Steven Wallace" userId="f455ab06884d4394" providerId="LiveId" clId="{8E02F171-DEC3-4AB7-A4C6-E9EC2E97920C}" dt="2018-03-15T21:34:34.505" v="1960" actId="2711"/>
        <pc:sldMkLst>
          <pc:docMk/>
          <pc:sldMk cId="2649205450" sldId="269"/>
        </pc:sldMkLst>
        <pc:spChg chg="del">
          <ac:chgData name="Steven Wallace" userId="f455ab06884d4394" providerId="LiveId" clId="{8E02F171-DEC3-4AB7-A4C6-E9EC2E97920C}" dt="2018-03-14T21:07:56.300" v="1127" actId="478"/>
          <ac:spMkLst>
            <pc:docMk/>
            <pc:sldMk cId="2649205450" sldId="269"/>
            <ac:spMk id="2" creationId="{A10C00F5-BB2B-4D0A-A4E8-17C38F38A9BA}"/>
          </ac:spMkLst>
        </pc:spChg>
        <pc:spChg chg="mod">
          <ac:chgData name="Steven Wallace" userId="f455ab06884d4394" providerId="LiveId" clId="{8E02F171-DEC3-4AB7-A4C6-E9EC2E97920C}" dt="2018-03-15T21:31:11.649" v="1916" actId="1076"/>
          <ac:spMkLst>
            <pc:docMk/>
            <pc:sldMk cId="2649205450" sldId="269"/>
            <ac:spMk id="3" creationId="{38FF935D-7FEA-4671-8587-870390424E2B}"/>
          </ac:spMkLst>
        </pc:spChg>
        <pc:spChg chg="del">
          <ac:chgData name="Steven Wallace" userId="f455ab06884d4394" providerId="LiveId" clId="{8E02F171-DEC3-4AB7-A4C6-E9EC2E97920C}" dt="2018-03-14T21:08:03.520" v="1129" actId="478"/>
          <ac:spMkLst>
            <pc:docMk/>
            <pc:sldMk cId="2649205450" sldId="269"/>
            <ac:spMk id="4" creationId="{0F0C7755-5D23-458C-81AC-AF825CD71084}"/>
          </ac:spMkLst>
        </pc:spChg>
        <pc:spChg chg="add del">
          <ac:chgData name="Steven Wallace" userId="f455ab06884d4394" providerId="LiveId" clId="{8E02F171-DEC3-4AB7-A4C6-E9EC2E97920C}" dt="2018-03-14T21:11:39.361" v="1364" actId="478"/>
          <ac:spMkLst>
            <pc:docMk/>
            <pc:sldMk cId="2649205450" sldId="269"/>
            <ac:spMk id="5" creationId="{C6FFAB61-F492-4AE3-8A07-4ABF92D084E6}"/>
          </ac:spMkLst>
        </pc:spChg>
        <pc:spChg chg="add del mod">
          <ac:chgData name="Steven Wallace" userId="f455ab06884d4394" providerId="LiveId" clId="{8E02F171-DEC3-4AB7-A4C6-E9EC2E97920C}" dt="2018-03-14T21:08:01.549" v="1128" actId="478"/>
          <ac:spMkLst>
            <pc:docMk/>
            <pc:sldMk cId="2649205450" sldId="269"/>
            <ac:spMk id="7" creationId="{D69A1BC4-F24D-46F8-964D-A27648DDEDF1}"/>
          </ac:spMkLst>
        </pc:spChg>
        <pc:spChg chg="mod">
          <ac:chgData name="Steven Wallace" userId="f455ab06884d4394" providerId="LiveId" clId="{8E02F171-DEC3-4AB7-A4C6-E9EC2E97920C}" dt="2018-03-15T21:32:15.872" v="1920" actId="14100"/>
          <ac:spMkLst>
            <pc:docMk/>
            <pc:sldMk cId="2649205450" sldId="269"/>
            <ac:spMk id="8" creationId="{79EE786F-0982-4613-AF2C-5E4FE5785114}"/>
          </ac:spMkLst>
        </pc:spChg>
        <pc:spChg chg="del">
          <ac:chgData name="Steven Wallace" userId="f455ab06884d4394" providerId="LiveId" clId="{8E02F171-DEC3-4AB7-A4C6-E9EC2E97920C}" dt="2018-03-14T21:11:50.478" v="1366" actId="478"/>
          <ac:spMkLst>
            <pc:docMk/>
            <pc:sldMk cId="2649205450" sldId="269"/>
            <ac:spMk id="9" creationId="{52DF8776-E923-43B5-8474-40F90702CF2D}"/>
          </ac:spMkLst>
        </pc:spChg>
        <pc:spChg chg="mod">
          <ac:chgData name="Steven Wallace" userId="f455ab06884d4394" providerId="LiveId" clId="{8E02F171-DEC3-4AB7-A4C6-E9EC2E97920C}" dt="2018-03-14T21:08:19.956" v="1134" actId="403"/>
          <ac:spMkLst>
            <pc:docMk/>
            <pc:sldMk cId="2649205450" sldId="269"/>
            <ac:spMk id="10" creationId="{CCA42D09-C666-4B9A-9054-E7C88E6AD07C}"/>
          </ac:spMkLst>
        </pc:spChg>
      </pc:sldChg>
      <pc:sldChg chg="addSp delSp modSp add modTransition modAnim">
        <pc:chgData name="Steven Wallace" userId="f455ab06884d4394" providerId="LiveId" clId="{8E02F171-DEC3-4AB7-A4C6-E9EC2E97920C}" dt="2018-03-15T22:23:40.484" v="2110" actId="2711"/>
        <pc:sldMkLst>
          <pc:docMk/>
          <pc:sldMk cId="206537404" sldId="270"/>
        </pc:sldMkLst>
        <pc:spChg chg="mod">
          <ac:chgData name="Steven Wallace" userId="f455ab06884d4394" providerId="LiveId" clId="{8E02F171-DEC3-4AB7-A4C6-E9EC2E97920C}" dt="2018-03-15T21:36:24.429" v="1990" actId="20577"/>
          <ac:spMkLst>
            <pc:docMk/>
            <pc:sldMk cId="206537404" sldId="270"/>
            <ac:spMk id="2" creationId="{7B05BF0F-247C-477B-858E-423F2B9EF09C}"/>
          </ac:spMkLst>
        </pc:spChg>
        <pc:spChg chg="add mod">
          <ac:chgData name="Steven Wallace" userId="f455ab06884d4394" providerId="LiveId" clId="{8E02F171-DEC3-4AB7-A4C6-E9EC2E97920C}" dt="2018-03-15T22:23:33.938" v="2109" actId="2711"/>
          <ac:spMkLst>
            <pc:docMk/>
            <pc:sldMk cId="206537404" sldId="270"/>
            <ac:spMk id="3" creationId="{C59554C3-2247-4A00-B183-F75835FE8F6F}"/>
          </ac:spMkLst>
        </pc:spChg>
        <pc:spChg chg="add mod">
          <ac:chgData name="Steven Wallace" userId="f455ab06884d4394" providerId="LiveId" clId="{8E02F171-DEC3-4AB7-A4C6-E9EC2E97920C}" dt="2018-03-15T22:23:40.484" v="2110" actId="2711"/>
          <ac:spMkLst>
            <pc:docMk/>
            <pc:sldMk cId="206537404" sldId="270"/>
            <ac:spMk id="4" creationId="{0FB2E3A7-6268-4396-A664-DA4C6AEC994E}"/>
          </ac:spMkLst>
        </pc:spChg>
        <pc:spChg chg="add del">
          <ac:chgData name="Steven Wallace" userId="f455ab06884d4394" providerId="LiveId" clId="{8E02F171-DEC3-4AB7-A4C6-E9EC2E97920C}" dt="2018-03-15T21:35:49.522" v="1965" actId="2711"/>
          <ac:spMkLst>
            <pc:docMk/>
            <pc:sldMk cId="206537404" sldId="270"/>
            <ac:spMk id="5" creationId="{5FBC1F70-C35A-45CB-B012-A553972FBBD4}"/>
          </ac:spMkLst>
        </pc:spChg>
        <pc:spChg chg="add del mod">
          <ac:chgData name="Steven Wallace" userId="f455ab06884d4394" providerId="LiveId" clId="{8E02F171-DEC3-4AB7-A4C6-E9EC2E97920C}" dt="2018-03-15T21:40:27.133" v="2002" actId="14100"/>
          <ac:spMkLst>
            <pc:docMk/>
            <pc:sldMk cId="206537404" sldId="270"/>
            <ac:spMk id="6" creationId="{743246E0-E4A2-424A-A16D-FB9F3199E7A6}"/>
          </ac:spMkLst>
        </pc:spChg>
      </pc:sldChg>
      <pc:sldChg chg="add modTransition setBg">
        <pc:chgData name="Steven Wallace" userId="f455ab06884d4394" providerId="LiveId" clId="{8E02F171-DEC3-4AB7-A4C6-E9EC2E97920C}" dt="2018-03-15T20:52:48.822" v="1711" actId="2711"/>
        <pc:sldMkLst>
          <pc:docMk/>
          <pc:sldMk cId="280999975" sldId="271"/>
        </pc:sldMkLst>
      </pc:sldChg>
      <pc:sldChg chg="delSp modSp add modTransition modAnim">
        <pc:chgData name="Steven Wallace" userId="f455ab06884d4394" providerId="LiveId" clId="{8E02F171-DEC3-4AB7-A4C6-E9EC2E97920C}" dt="2018-03-15T22:24:10.982" v="2112" actId="2711"/>
        <pc:sldMkLst>
          <pc:docMk/>
          <pc:sldMk cId="1999622922" sldId="272"/>
        </pc:sldMkLst>
        <pc:spChg chg="mod">
          <ac:chgData name="Steven Wallace" userId="f455ab06884d4394" providerId="LiveId" clId="{8E02F171-DEC3-4AB7-A4C6-E9EC2E97920C}" dt="2018-03-15T22:24:10.982" v="2112" actId="2711"/>
          <ac:spMkLst>
            <pc:docMk/>
            <pc:sldMk cId="1999622922" sldId="272"/>
            <ac:spMk id="3" creationId="{C59554C3-2247-4A00-B183-F75835FE8F6F}"/>
          </ac:spMkLst>
        </pc:spChg>
        <pc:spChg chg="del">
          <ac:chgData name="Steven Wallace" userId="f455ab06884d4394" providerId="LiveId" clId="{8E02F171-DEC3-4AB7-A4C6-E9EC2E97920C}" dt="2018-03-15T22:18:53.335" v="2040" actId="478"/>
          <ac:spMkLst>
            <pc:docMk/>
            <pc:sldMk cId="1999622922" sldId="272"/>
            <ac:spMk id="4" creationId="{0FB2E3A7-6268-4396-A664-DA4C6AEC994E}"/>
          </ac:spMkLst>
        </pc:spChg>
      </pc:sldChg>
      <pc:sldChg chg="addSp modSp add modAnim">
        <pc:chgData name="Steven Wallace" userId="f455ab06884d4394" providerId="LiveId" clId="{8E02F171-DEC3-4AB7-A4C6-E9EC2E97920C}" dt="2018-03-16T19:19:15.527" v="2184" actId="113"/>
        <pc:sldMkLst>
          <pc:docMk/>
          <pc:sldMk cId="4068796361" sldId="273"/>
        </pc:sldMkLst>
        <pc:spChg chg="mod">
          <ac:chgData name="Steven Wallace" userId="f455ab06884d4394" providerId="LiveId" clId="{8E02F171-DEC3-4AB7-A4C6-E9EC2E97920C}" dt="2018-03-16T19:19:15.527" v="2184" actId="113"/>
          <ac:spMkLst>
            <pc:docMk/>
            <pc:sldMk cId="4068796361" sldId="273"/>
            <ac:spMk id="2" creationId="{7B05BF0F-247C-477B-858E-423F2B9EF09C}"/>
          </ac:spMkLst>
        </pc:spChg>
        <pc:spChg chg="mod">
          <ac:chgData name="Steven Wallace" userId="f455ab06884d4394" providerId="LiveId" clId="{8E02F171-DEC3-4AB7-A4C6-E9EC2E97920C}" dt="2018-03-16T19:17:56.505" v="2174" actId="113"/>
          <ac:spMkLst>
            <pc:docMk/>
            <pc:sldMk cId="4068796361" sldId="273"/>
            <ac:spMk id="3" creationId="{C59554C3-2247-4A00-B183-F75835FE8F6F}"/>
          </ac:spMkLst>
        </pc:spChg>
        <pc:spChg chg="add mod ord">
          <ac:chgData name="Steven Wallace" userId="f455ab06884d4394" providerId="LiveId" clId="{8E02F171-DEC3-4AB7-A4C6-E9EC2E97920C}" dt="2018-03-16T19:18:30.697" v="2181" actId="167"/>
          <ac:spMkLst>
            <pc:docMk/>
            <pc:sldMk cId="4068796361" sldId="273"/>
            <ac:spMk id="4" creationId="{BFFE41B4-F014-4C21-A859-7C69AAA31DA1}"/>
          </ac:spMkLst>
        </pc:spChg>
      </pc:sldChg>
      <pc:sldMasterChg chg="modSldLayout">
        <pc:chgData name="Steven Wallace" userId="f455ab06884d4394" providerId="LiveId" clId="{8E02F171-DEC3-4AB7-A4C6-E9EC2E97920C}" dt="2018-03-14T20:22:01.723" v="18" actId="1038"/>
        <pc:sldMasterMkLst>
          <pc:docMk/>
          <pc:sldMasterMk cId="2557711237" sldId="2147483648"/>
        </pc:sldMasterMkLst>
        <pc:sldLayoutChg chg="modSp">
          <pc:chgData name="Steven Wallace" userId="f455ab06884d4394" providerId="LiveId" clId="{8E02F171-DEC3-4AB7-A4C6-E9EC2E97920C}" dt="2018-03-14T20:22:01.723" v="18" actId="1038"/>
          <pc:sldLayoutMkLst>
            <pc:docMk/>
            <pc:sldMasterMk cId="2557711237" sldId="2147483648"/>
            <pc:sldLayoutMk cId="3343601306" sldId="2147483655"/>
          </pc:sldLayoutMkLst>
          <pc:spChg chg="mod">
            <ac:chgData name="Steven Wallace" userId="f455ab06884d4394" providerId="LiveId" clId="{8E02F171-DEC3-4AB7-A4C6-E9EC2E97920C}" dt="2018-03-14T20:22:01.723" v="18" actId="1038"/>
            <ac:spMkLst>
              <pc:docMk/>
              <pc:sldMasterMk cId="2557711237" sldId="2147483648"/>
              <pc:sldLayoutMk cId="3343601306" sldId="2147483655"/>
              <ac:spMk id="15" creationId="{5CEF59FF-5979-4834-B341-52780FDDD48C}"/>
            </ac:spMkLst>
          </pc:spChg>
          <pc:grpChg chg="mod">
            <ac:chgData name="Steven Wallace" userId="f455ab06884d4394" providerId="LiveId" clId="{8E02F171-DEC3-4AB7-A4C6-E9EC2E97920C}" dt="2018-03-14T20:21:50.225" v="3" actId="1038"/>
            <ac:grpSpMkLst>
              <pc:docMk/>
              <pc:sldMasterMk cId="2557711237" sldId="2147483648"/>
              <pc:sldLayoutMk cId="3343601306" sldId="2147483655"/>
              <ac:grpSpMk id="14" creationId="{713974DD-140C-4F8F-8E00-D90C37084D50}"/>
            </ac:grpSpMkLst>
          </pc:grpChg>
          <pc:picChg chg="mod">
            <ac:chgData name="Steven Wallace" userId="f455ab06884d4394" providerId="LiveId" clId="{8E02F171-DEC3-4AB7-A4C6-E9EC2E97920C}" dt="2018-03-14T20:21:47.634" v="1" actId="1037"/>
            <ac:picMkLst>
              <pc:docMk/>
              <pc:sldMasterMk cId="2557711237" sldId="2147483648"/>
              <pc:sldLayoutMk cId="3343601306" sldId="2147483655"/>
              <ac:picMk id="16" creationId="{C07B441C-912E-439C-B4B8-CE2C7F3C8722}"/>
            </ac:picMkLst>
          </pc:picChg>
        </pc:sldLayoutChg>
      </pc:sldMasterChg>
    </pc:docChg>
  </pc:docChgLst>
  <pc:docChgLst>
    <pc:chgData name="Steven Wallace" userId="f455ab06884d4394" providerId="LiveId" clId="{D0D1C287-7592-444F-A5C2-0E3D495C3E1A}"/>
    <pc:docChg chg="undo custSel addSld delSld modSld modMainMaster">
      <pc:chgData name="Steven Wallace" userId="f455ab06884d4394" providerId="LiveId" clId="{D0D1C287-7592-444F-A5C2-0E3D495C3E1A}" dt="2018-03-14T20:01:59.809" v="721" actId="14100"/>
      <pc:docMkLst>
        <pc:docMk/>
      </pc:docMkLst>
      <pc:sldChg chg="modSp">
        <pc:chgData name="Steven Wallace" userId="f455ab06884d4394" providerId="LiveId" clId="{D0D1C287-7592-444F-A5C2-0E3D495C3E1A}" dt="2018-03-14T19:16:50.082" v="3" actId="20577"/>
        <pc:sldMkLst>
          <pc:docMk/>
          <pc:sldMk cId="544258191" sldId="263"/>
        </pc:sldMkLst>
        <pc:spChg chg="mod">
          <ac:chgData name="Steven Wallace" userId="f455ab06884d4394" providerId="LiveId" clId="{D0D1C287-7592-444F-A5C2-0E3D495C3E1A}" dt="2018-03-14T19:16:50.082" v="3" actId="20577"/>
          <ac:spMkLst>
            <pc:docMk/>
            <pc:sldMk cId="544258191" sldId="263"/>
            <ac:spMk id="2" creationId="{00000000-0000-0000-0000-000000000000}"/>
          </ac:spMkLst>
        </pc:spChg>
      </pc:sldChg>
      <pc:sldChg chg="add">
        <pc:chgData name="Steven Wallace" userId="f455ab06884d4394" providerId="LiveId" clId="{D0D1C287-7592-444F-A5C2-0E3D495C3E1A}" dt="2018-03-14T19:32:52.662" v="145" actId="14100"/>
        <pc:sldMkLst>
          <pc:docMk/>
          <pc:sldMk cId="3757680234" sldId="264"/>
        </pc:sldMkLst>
      </pc:sldChg>
      <pc:sldMasterChg chg="delSldLayout modSldLayout">
        <pc:chgData name="Steven Wallace" userId="f455ab06884d4394" providerId="LiveId" clId="{D0D1C287-7592-444F-A5C2-0E3D495C3E1A}" dt="2018-03-14T20:01:59.809" v="721" actId="14100"/>
        <pc:sldMasterMkLst>
          <pc:docMk/>
          <pc:sldMasterMk cId="2557711237" sldId="2147483648"/>
        </pc:sldMasterMkLst>
        <pc:sldLayoutChg chg="addSp delSp modSp">
          <pc:chgData name="Steven Wallace" userId="f455ab06884d4394" providerId="LiveId" clId="{D0D1C287-7592-444F-A5C2-0E3D495C3E1A}" dt="2018-03-14T19:34:19.631" v="157" actId="1076"/>
          <pc:sldLayoutMkLst>
            <pc:docMk/>
            <pc:sldMasterMk cId="2557711237" sldId="2147483648"/>
            <pc:sldLayoutMk cId="3366272544" sldId="2147483651"/>
          </pc:sldLayoutMkLst>
          <pc:spChg chg="add mod">
            <ac:chgData name="Steven Wallace" userId="f455ab06884d4394" providerId="LiveId" clId="{D0D1C287-7592-444F-A5C2-0E3D495C3E1A}" dt="2018-03-14T19:32:28.458" v="144" actId="164"/>
            <ac:spMkLst>
              <pc:docMk/>
              <pc:sldMasterMk cId="2557711237" sldId="2147483648"/>
              <pc:sldLayoutMk cId="3366272544" sldId="2147483651"/>
              <ac:spMk id="4" creationId="{C81D3123-C993-4C5D-90A7-6DE4FB4DA2F2}"/>
            </ac:spMkLst>
          </pc:spChg>
          <pc:spChg chg="add mod">
            <ac:chgData name="Steven Wallace" userId="f455ab06884d4394" providerId="LiveId" clId="{D0D1C287-7592-444F-A5C2-0E3D495C3E1A}" dt="2018-03-14T19:32:28.458" v="144" actId="164"/>
            <ac:spMkLst>
              <pc:docMk/>
              <pc:sldMasterMk cId="2557711237" sldId="2147483648"/>
              <pc:sldLayoutMk cId="3366272544" sldId="2147483651"/>
              <ac:spMk id="5" creationId="{CADC11B0-7287-44B6-B76D-076A986CF1C0}"/>
            </ac:spMkLst>
          </pc:spChg>
          <pc:spChg chg="del">
            <ac:chgData name="Steven Wallace" userId="f455ab06884d4394" providerId="LiveId" clId="{D0D1C287-7592-444F-A5C2-0E3D495C3E1A}" dt="2018-03-14T19:25:20.784" v="115" actId="478"/>
            <ac:spMkLst>
              <pc:docMk/>
              <pc:sldMasterMk cId="2557711237" sldId="2147483648"/>
              <pc:sldLayoutMk cId="3366272544" sldId="2147483651"/>
              <ac:spMk id="6" creationId="{00000000-0000-0000-0000-000000000000}"/>
            </ac:spMkLst>
          </pc:spChg>
          <pc:spChg chg="del mod">
            <ac:chgData name="Steven Wallace" userId="f455ab06884d4394" providerId="LiveId" clId="{D0D1C287-7592-444F-A5C2-0E3D495C3E1A}" dt="2018-03-14T19:28:42.796" v="124" actId="478"/>
            <ac:spMkLst>
              <pc:docMk/>
              <pc:sldMasterMk cId="2557711237" sldId="2147483648"/>
              <pc:sldLayoutMk cId="3366272544" sldId="2147483651"/>
              <ac:spMk id="7" creationId="{00000000-0000-0000-0000-000000000000}"/>
            </ac:spMkLst>
          </pc:spChg>
          <pc:grpChg chg="add del mod">
            <ac:chgData name="Steven Wallace" userId="f455ab06884d4394" providerId="LiveId" clId="{D0D1C287-7592-444F-A5C2-0E3D495C3E1A}" dt="2018-03-14T19:33:30.751" v="148" actId="1076"/>
            <ac:grpSpMkLst>
              <pc:docMk/>
              <pc:sldMasterMk cId="2557711237" sldId="2147483648"/>
              <pc:sldLayoutMk cId="3366272544" sldId="2147483651"/>
              <ac:grpSpMk id="8" creationId="{7F7B57A4-7BD7-4BA6-87D7-C4710D885707}"/>
            </ac:grpSpMkLst>
          </pc:grpChg>
          <pc:grpChg chg="add del">
            <ac:chgData name="Steven Wallace" userId="f455ab06884d4394" providerId="LiveId" clId="{D0D1C287-7592-444F-A5C2-0E3D495C3E1A}" dt="2018-03-14T19:34:10.809" v="156" actId="478"/>
            <ac:grpSpMkLst>
              <pc:docMk/>
              <pc:sldMasterMk cId="2557711237" sldId="2147483648"/>
              <pc:sldLayoutMk cId="3366272544" sldId="2147483651"/>
              <ac:grpSpMk id="9" creationId="{1AE15F48-2B43-46D4-A07E-197A04597BE4}"/>
            </ac:grpSpMkLst>
          </pc:grpChg>
          <pc:grpChg chg="add del mod">
            <ac:chgData name="Steven Wallace" userId="f455ab06884d4394" providerId="LiveId" clId="{D0D1C287-7592-444F-A5C2-0E3D495C3E1A}" dt="2018-03-14T19:33:58.678" v="153" actId="1076"/>
            <ac:grpSpMkLst>
              <pc:docMk/>
              <pc:sldMasterMk cId="2557711237" sldId="2147483648"/>
              <pc:sldLayoutMk cId="3366272544" sldId="2147483651"/>
              <ac:grpSpMk id="14" creationId="{203ED3C1-57E1-499A-9E3F-BF98913A28B1}"/>
            </ac:grpSpMkLst>
          </pc:grpChg>
          <pc:picChg chg="add del">
            <ac:chgData name="Steven Wallace" userId="f455ab06884d4394" providerId="LiveId" clId="{D0D1C287-7592-444F-A5C2-0E3D495C3E1A}" dt="2018-03-14T19:33:44.973" v="151" actId="1076"/>
            <ac:picMkLst>
              <pc:docMk/>
              <pc:sldMasterMk cId="2557711237" sldId="2147483648"/>
              <pc:sldLayoutMk cId="3366272544" sldId="2147483651"/>
              <ac:picMk id="13" creationId="{73C6641D-94CA-4732-95B7-CEFE8EF59D10}"/>
            </ac:picMkLst>
          </pc:picChg>
          <pc:picChg chg="add mod">
            <ac:chgData name="Steven Wallace" userId="f455ab06884d4394" providerId="LiveId" clId="{D0D1C287-7592-444F-A5C2-0E3D495C3E1A}" dt="2018-03-14T19:34:19.631" v="157" actId="1076"/>
            <ac:picMkLst>
              <pc:docMk/>
              <pc:sldMasterMk cId="2557711237" sldId="2147483648"/>
              <pc:sldLayoutMk cId="3366272544" sldId="2147483651"/>
              <ac:picMk id="18" creationId="{1A87B47A-E735-4746-B726-EC13CC795E63}"/>
            </ac:picMkLst>
          </pc:picChg>
          <pc:cxnChg chg="add mod">
            <ac:chgData name="Steven Wallace" userId="f455ab06884d4394" providerId="LiveId" clId="{D0D1C287-7592-444F-A5C2-0E3D495C3E1A}" dt="2018-03-14T19:32:28.458" v="144" actId="164"/>
            <ac:cxnSpMkLst>
              <pc:docMk/>
              <pc:sldMasterMk cId="2557711237" sldId="2147483648"/>
              <pc:sldLayoutMk cId="3366272544" sldId="2147483651"/>
              <ac:cxnSpMk id="3" creationId="{F469B126-055D-43B2-93FC-D7C2A1EE701A}"/>
            </ac:cxnSpMkLst>
          </pc:cxnChg>
        </pc:sldLayoutChg>
        <pc:sldLayoutChg chg="addSp modSp">
          <pc:chgData name="Steven Wallace" userId="f455ab06884d4394" providerId="LiveId" clId="{D0D1C287-7592-444F-A5C2-0E3D495C3E1A}" dt="2018-03-14T20:01:59.809" v="721" actId="14100"/>
          <pc:sldLayoutMkLst>
            <pc:docMk/>
            <pc:sldMasterMk cId="2557711237" sldId="2147483648"/>
            <pc:sldLayoutMk cId="1941050793" sldId="2147483652"/>
          </pc:sldLayoutMkLst>
          <pc:grpChg chg="add mod">
            <ac:chgData name="Steven Wallace" userId="f455ab06884d4394" providerId="LiveId" clId="{D0D1C287-7592-444F-A5C2-0E3D495C3E1A}" dt="2018-03-14T20:01:59.809" v="721" actId="14100"/>
            <ac:grpSpMkLst>
              <pc:docMk/>
              <pc:sldMasterMk cId="2557711237" sldId="2147483648"/>
              <pc:sldLayoutMk cId="1941050793" sldId="2147483652"/>
              <ac:grpSpMk id="3" creationId="{F598762C-E5A8-4A80-9109-AD72497C44EB}"/>
            </ac:grpSpMkLst>
          </pc:grpChg>
        </pc:sldLayoutChg>
        <pc:sldLayoutChg chg="addSp delSp modSp setBg">
          <pc:chgData name="Steven Wallace" userId="f455ab06884d4394" providerId="LiveId" clId="{D0D1C287-7592-444F-A5C2-0E3D495C3E1A}" dt="2018-03-14T20:00:39.329" v="717" actId="14100"/>
          <pc:sldLayoutMkLst>
            <pc:docMk/>
            <pc:sldMasterMk cId="2557711237" sldId="2147483648"/>
            <pc:sldLayoutMk cId="3343601306" sldId="2147483655"/>
          </pc:sldLayoutMkLst>
          <pc:spChg chg="mod">
            <ac:chgData name="Steven Wallace" userId="f455ab06884d4394" providerId="LiveId" clId="{D0D1C287-7592-444F-A5C2-0E3D495C3E1A}" dt="2018-03-14T20:00:39.329" v="717" actId="14100"/>
            <ac:spMkLst>
              <pc:docMk/>
              <pc:sldMasterMk cId="2557711237" sldId="2147483648"/>
              <pc:sldLayoutMk cId="3343601306" sldId="2147483655"/>
              <ac:spMk id="6" creationId="{00000000-0000-0000-0000-000000000000}"/>
            </ac:spMkLst>
          </pc:spChg>
          <pc:spChg chg="del">
            <ac:chgData name="Steven Wallace" userId="f455ab06884d4394" providerId="LiveId" clId="{D0D1C287-7592-444F-A5C2-0E3D495C3E1A}" dt="2018-03-14T19:35:33.930" v="167" actId="478"/>
            <ac:spMkLst>
              <pc:docMk/>
              <pc:sldMasterMk cId="2557711237" sldId="2147483648"/>
              <pc:sldLayoutMk cId="3343601306" sldId="2147483655"/>
              <ac:spMk id="7" creationId="{00000000-0000-0000-0000-000000000000}"/>
            </ac:spMkLst>
          </pc:spChg>
          <pc:grpChg chg="add del mod">
            <ac:chgData name="Steven Wallace" userId="f455ab06884d4394" providerId="LiveId" clId="{D0D1C287-7592-444F-A5C2-0E3D495C3E1A}" dt="2018-03-14T19:35:14.792" v="163" actId="14100"/>
            <ac:grpSpMkLst>
              <pc:docMk/>
              <pc:sldMasterMk cId="2557711237" sldId="2147483648"/>
              <pc:sldLayoutMk cId="3343601306" sldId="2147483655"/>
              <ac:grpSpMk id="4" creationId="{EDD2659B-D2B3-4229-8B14-694DCFD05CDF}"/>
            </ac:grpSpMkLst>
          </pc:grpChg>
          <pc:grpChg chg="add del mod">
            <ac:chgData name="Steven Wallace" userId="f455ab06884d4394" providerId="LiveId" clId="{D0D1C287-7592-444F-A5C2-0E3D495C3E1A}" dt="2018-03-14T20:00:13.320" v="714" actId="478"/>
            <ac:grpSpMkLst>
              <pc:docMk/>
              <pc:sldMasterMk cId="2557711237" sldId="2147483648"/>
              <pc:sldLayoutMk cId="3343601306" sldId="2147483655"/>
              <ac:grpSpMk id="11" creationId="{3209C549-697B-4A64-827C-94A08402A5A8}"/>
            </ac:grpSpMkLst>
          </pc:grpChg>
          <pc:grpChg chg="add">
            <ac:chgData name="Steven Wallace" userId="f455ab06884d4394" providerId="LiveId" clId="{D0D1C287-7592-444F-A5C2-0E3D495C3E1A}" dt="2018-03-14T20:00:14.928" v="715" actId="14100"/>
            <ac:grpSpMkLst>
              <pc:docMk/>
              <pc:sldMasterMk cId="2557711237" sldId="2147483648"/>
              <pc:sldLayoutMk cId="3343601306" sldId="2147483655"/>
              <ac:grpSpMk id="14" creationId="{713974DD-140C-4F8F-8E00-D90C37084D50}"/>
            </ac:grpSpMkLst>
          </pc:grpChg>
          <pc:picChg chg="add del mod">
            <ac:chgData name="Steven Wallace" userId="f455ab06884d4394" providerId="LiveId" clId="{D0D1C287-7592-444F-A5C2-0E3D495C3E1A}" dt="2018-03-14T20:00:10.829" v="713" actId="478"/>
            <ac:picMkLst>
              <pc:docMk/>
              <pc:sldMasterMk cId="2557711237" sldId="2147483648"/>
              <pc:sldLayoutMk cId="3343601306" sldId="2147483655"/>
              <ac:picMk id="10" creationId="{2E41417D-BB5C-45A2-9100-F272BCDBB25A}"/>
            </ac:picMkLst>
          </pc:picChg>
        </pc:sldLayoutChg>
        <pc:sldLayoutChg chg="addSp modSp setBg">
          <pc:chgData name="Steven Wallace" userId="f455ab06884d4394" providerId="LiveId" clId="{D0D1C287-7592-444F-A5C2-0E3D495C3E1A}" dt="2018-03-14T19:57:56.778" v="646" actId="14100"/>
          <pc:sldLayoutMkLst>
            <pc:docMk/>
            <pc:sldMasterMk cId="2557711237" sldId="2147483648"/>
            <pc:sldLayoutMk cId="3630400696" sldId="2147483656"/>
          </pc:sldLayoutMkLst>
          <pc:spChg chg="add mod ord">
            <ac:chgData name="Steven Wallace" userId="f455ab06884d4394" providerId="LiveId" clId="{D0D1C287-7592-444F-A5C2-0E3D495C3E1A}" dt="2018-03-14T19:55:53.570" v="562" actId="164"/>
            <ac:spMkLst>
              <pc:docMk/>
              <pc:sldMasterMk cId="2557711237" sldId="2147483648"/>
              <pc:sldLayoutMk cId="3630400696" sldId="2147483656"/>
              <ac:spMk id="2" creationId="{3F502A67-F524-48FE-B1D6-2E0DB8649037}"/>
            </ac:spMkLst>
          </pc:spChg>
          <pc:spChg chg="mod">
            <ac:chgData name="Steven Wallace" userId="f455ab06884d4394" providerId="LiveId" clId="{D0D1C287-7592-444F-A5C2-0E3D495C3E1A}" dt="2018-03-14T19:56:43.069" v="574" actId="14100"/>
            <ac:spMkLst>
              <pc:docMk/>
              <pc:sldMasterMk cId="2557711237" sldId="2147483648"/>
              <pc:sldLayoutMk cId="3630400696" sldId="2147483656"/>
              <ac:spMk id="4" creationId="{00000000-0000-0000-0000-000000000000}"/>
            </ac:spMkLst>
          </pc:spChg>
          <pc:grpChg chg="add mod">
            <ac:chgData name="Steven Wallace" userId="f455ab06884d4394" providerId="LiveId" clId="{D0D1C287-7592-444F-A5C2-0E3D495C3E1A}" dt="2018-03-14T19:55:53.570" v="562" actId="164"/>
            <ac:grpSpMkLst>
              <pc:docMk/>
              <pc:sldMasterMk cId="2557711237" sldId="2147483648"/>
              <pc:sldLayoutMk cId="3630400696" sldId="2147483656"/>
              <ac:grpSpMk id="5" creationId="{10B97687-E973-47CF-B74A-ECB5D5500236}"/>
            </ac:grpSpMkLst>
          </pc:grpChg>
          <pc:picChg chg="add mod">
            <ac:chgData name="Steven Wallace" userId="f455ab06884d4394" providerId="LiveId" clId="{D0D1C287-7592-444F-A5C2-0E3D495C3E1A}" dt="2018-03-14T19:55:53.570" v="562" actId="164"/>
            <ac:picMkLst>
              <pc:docMk/>
              <pc:sldMasterMk cId="2557711237" sldId="2147483648"/>
              <pc:sldLayoutMk cId="3630400696" sldId="2147483656"/>
              <ac:picMk id="3" creationId="{3C463A70-8B9B-4CFE-B56F-E3B7249BBBD8}"/>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A87B47A-E735-4746-B726-EC13CC795E63}"/>
              </a:ext>
            </a:extLst>
          </p:cNvPr>
          <p:cNvPicPr>
            <a:picLocks noChangeAspect="1"/>
          </p:cNvPicPr>
          <p:nvPr userDrawn="1"/>
        </p:nvPicPr>
        <p:blipFill>
          <a:blip r:embed="rId3"/>
          <a:stretch>
            <a:fillRect/>
          </a:stretch>
        </p:blipFill>
        <p:spPr>
          <a:xfrm>
            <a:off x="2596725" y="1163452"/>
            <a:ext cx="3950550" cy="2816596"/>
          </a:xfrm>
          <a:prstGeom prst="rect">
            <a:avLst/>
          </a:prstGeom>
        </p:spPr>
      </p:pic>
    </p:spTree>
    <p:extLst>
      <p:ext uri="{BB962C8B-B14F-4D97-AF65-F5344CB8AC3E}">
        <p14:creationId xmlns:p14="http://schemas.microsoft.com/office/powerpoint/2010/main" val="3366272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381000" y="353787"/>
            <a:ext cx="8382000" cy="3075213"/>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grpSp>
        <p:nvGrpSpPr>
          <p:cNvPr id="3" name="Group 2">
            <a:extLst>
              <a:ext uri="{FF2B5EF4-FFF2-40B4-BE49-F238E27FC236}">
                <a16:creationId xmlns:a16="http://schemas.microsoft.com/office/drawing/2014/main" id="{F598762C-E5A8-4A80-9109-AD72497C44EB}"/>
              </a:ext>
            </a:extLst>
          </p:cNvPr>
          <p:cNvGrpSpPr/>
          <p:nvPr userDrawn="1"/>
        </p:nvGrpSpPr>
        <p:grpSpPr>
          <a:xfrm>
            <a:off x="3127003" y="3436096"/>
            <a:ext cx="2886491" cy="1665197"/>
            <a:chOff x="3258207" y="3580597"/>
            <a:chExt cx="2624083" cy="1376195"/>
          </a:xfrm>
        </p:grpSpPr>
        <p:sp>
          <p:nvSpPr>
            <p:cNvPr id="4" name="Oval 3">
              <a:extLst>
                <a:ext uri="{FF2B5EF4-FFF2-40B4-BE49-F238E27FC236}">
                  <a16:creationId xmlns:a16="http://schemas.microsoft.com/office/drawing/2014/main" id="{7D927E61-40B5-4D1F-8733-02742DE3C744}"/>
                </a:ext>
              </a:extLst>
            </p:cNvPr>
            <p:cNvSpPr/>
            <p:nvPr userDrawn="1"/>
          </p:nvSpPr>
          <p:spPr>
            <a:xfrm>
              <a:off x="3258207" y="3580597"/>
              <a:ext cx="2624083" cy="1341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15D8779-C57C-4226-B718-39BFCEC2BF67}"/>
                </a:ext>
              </a:extLst>
            </p:cNvPr>
            <p:cNvPicPr>
              <a:picLocks noChangeAspect="1"/>
            </p:cNvPicPr>
            <p:nvPr userDrawn="1"/>
          </p:nvPicPr>
          <p:blipFill>
            <a:blip r:embed="rId3"/>
            <a:stretch>
              <a:fillRect/>
            </a:stretch>
          </p:blipFill>
          <p:spPr>
            <a:xfrm>
              <a:off x="3606876" y="3580597"/>
              <a:ext cx="1930248" cy="1376195"/>
            </a:xfrm>
            <a:prstGeom prst="rect">
              <a:avLst/>
            </a:prstGeom>
          </p:spPr>
        </p:pic>
      </p:grpSp>
    </p:spTree>
    <p:extLst>
      <p:ext uri="{BB962C8B-B14F-4D97-AF65-F5344CB8AC3E}">
        <p14:creationId xmlns:p14="http://schemas.microsoft.com/office/powerpoint/2010/main" val="1941050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82000"/>
            <a:lum/>
            <a:extLst>
              <a:ext uri="{BEBA8EAE-BF5A-486C-A8C5-ECC9F3942E4B}">
                <a14:imgProps xmlns:a14="http://schemas.microsoft.com/office/drawing/2010/main">
                  <a14:imgLayer r:embed="rId3">
                    <a14:imgEffect>
                      <a14:artisticFilmGrain trans="26000" grainSize="33"/>
                    </a14:imgEffect>
                  </a14:imgLayer>
                </a14:imgProps>
              </a:ext>
            </a:extLst>
          </a:blip>
          <a:srcRect/>
          <a:stretch>
            <a:fillRect b="-15000"/>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381000" y="353787"/>
            <a:ext cx="8382000" cy="3075213"/>
          </a:xfrm>
        </p:spPr>
        <p:txBody>
          <a:bodyPr anchor="ctr"/>
          <a:lstStyle>
            <a:lvl1pPr algn="ctr">
              <a:defRPr baseline="0">
                <a:solidFill>
                  <a:schemeClr val="tx1"/>
                </a:solidFill>
                <a:effectLst>
                  <a:outerShdw blurRad="38100" dist="38100" dir="2700000" algn="tl">
                    <a:srgbClr val="000000">
                      <a:alpha val="43137"/>
                    </a:srgbClr>
                  </a:outerShdw>
                </a:effectLst>
              </a:defRPr>
            </a:lvl1pPr>
            <a:lvl2pPr algn="l">
              <a:defRPr/>
            </a:lvl2pPr>
            <a:lvl3pPr algn="l">
              <a:defRPr/>
            </a:lvl3pPr>
            <a:lvl4pPr algn="l">
              <a:defRPr/>
            </a:lvl4pPr>
            <a:lvl5pPr algn="l">
              <a:defRPr/>
            </a:lvl5pPr>
          </a:lstStyle>
          <a:p>
            <a:pPr lvl="0"/>
            <a:r>
              <a:rPr lang="en-US" dirty="0"/>
              <a:t>Add Your Text Here</a:t>
            </a:r>
          </a:p>
        </p:txBody>
      </p:sp>
      <p:grpSp>
        <p:nvGrpSpPr>
          <p:cNvPr id="5" name="Group 4">
            <a:extLst>
              <a:ext uri="{FF2B5EF4-FFF2-40B4-BE49-F238E27FC236}">
                <a16:creationId xmlns:a16="http://schemas.microsoft.com/office/drawing/2014/main" id="{10B97687-E973-47CF-B74A-ECB5D5500236}"/>
              </a:ext>
            </a:extLst>
          </p:cNvPr>
          <p:cNvGrpSpPr/>
          <p:nvPr userDrawn="1"/>
        </p:nvGrpSpPr>
        <p:grpSpPr>
          <a:xfrm>
            <a:off x="3258207" y="3580597"/>
            <a:ext cx="2624083" cy="1376195"/>
            <a:chOff x="3258207" y="3580597"/>
            <a:chExt cx="2624083" cy="1376195"/>
          </a:xfrm>
        </p:grpSpPr>
        <p:sp>
          <p:nvSpPr>
            <p:cNvPr id="2" name="Oval 1">
              <a:extLst>
                <a:ext uri="{FF2B5EF4-FFF2-40B4-BE49-F238E27FC236}">
                  <a16:creationId xmlns:a16="http://schemas.microsoft.com/office/drawing/2014/main" id="{3F502A67-F524-48FE-B1D6-2E0DB8649037}"/>
                </a:ext>
              </a:extLst>
            </p:cNvPr>
            <p:cNvSpPr/>
            <p:nvPr userDrawn="1"/>
          </p:nvSpPr>
          <p:spPr>
            <a:xfrm>
              <a:off x="3258207" y="3580597"/>
              <a:ext cx="2624083" cy="1341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C463A70-8B9B-4CFE-B56F-E3B7249BBBD8}"/>
                </a:ext>
              </a:extLst>
            </p:cNvPr>
            <p:cNvPicPr>
              <a:picLocks noChangeAspect="1"/>
            </p:cNvPicPr>
            <p:nvPr userDrawn="1"/>
          </p:nvPicPr>
          <p:blipFill>
            <a:blip r:embed="rId4"/>
            <a:stretch>
              <a:fillRect/>
            </a:stretch>
          </p:blipFill>
          <p:spPr>
            <a:xfrm>
              <a:off x="3606876" y="3580597"/>
              <a:ext cx="1930248" cy="1376195"/>
            </a:xfrm>
            <a:prstGeom prst="rect">
              <a:avLst/>
            </a:prstGeom>
          </p:spPr>
        </p:pic>
      </p:grpSp>
    </p:spTree>
    <p:extLst>
      <p:ext uri="{BB962C8B-B14F-4D97-AF65-F5344CB8AC3E}">
        <p14:creationId xmlns:p14="http://schemas.microsoft.com/office/powerpoint/2010/main" val="36304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16000"/>
            <a:lum/>
          </a:blip>
          <a:srcRect/>
          <a:stretch>
            <a:fillRect t="-9000" b="-15000"/>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381000" y="353787"/>
            <a:ext cx="8382000" cy="3075213"/>
          </a:xfrm>
        </p:spPr>
        <p:txBody>
          <a:bodyPr anchor="ctr"/>
          <a:lstStyle>
            <a:lvl1pPr algn="ctr">
              <a:defRPr baseline="0">
                <a:solidFill>
                  <a:srgbClr val="D6BF83"/>
                </a:solidFill>
                <a:effectLst>
                  <a:outerShdw blurRad="38100" dist="38100" dir="2700000" algn="tl">
                    <a:srgbClr val="000000">
                      <a:alpha val="43137"/>
                    </a:srgbClr>
                  </a:outerShdw>
                </a:effectLst>
              </a:defRPr>
            </a:lvl1pPr>
            <a:lvl2pPr algn="l">
              <a:defRPr/>
            </a:lvl2pPr>
            <a:lvl3pPr algn="l">
              <a:defRPr/>
            </a:lvl3pPr>
            <a:lvl4pPr algn="l">
              <a:defRPr/>
            </a:lvl4pPr>
            <a:lvl5pPr algn="l">
              <a:defRPr/>
            </a:lvl5pPr>
          </a:lstStyle>
          <a:p>
            <a:pPr lvl="0"/>
            <a:r>
              <a:rPr lang="en-US" dirty="0"/>
              <a:t>Add Your Text Here</a:t>
            </a:r>
          </a:p>
        </p:txBody>
      </p:sp>
      <p:grpSp>
        <p:nvGrpSpPr>
          <p:cNvPr id="14" name="Group 13">
            <a:extLst>
              <a:ext uri="{FF2B5EF4-FFF2-40B4-BE49-F238E27FC236}">
                <a16:creationId xmlns:a16="http://schemas.microsoft.com/office/drawing/2014/main" id="{713974DD-140C-4F8F-8E00-D90C37084D50}"/>
              </a:ext>
            </a:extLst>
          </p:cNvPr>
          <p:cNvGrpSpPr/>
          <p:nvPr userDrawn="1"/>
        </p:nvGrpSpPr>
        <p:grpSpPr>
          <a:xfrm>
            <a:off x="3258207" y="3580597"/>
            <a:ext cx="2624083" cy="1376195"/>
            <a:chOff x="3258207" y="3580597"/>
            <a:chExt cx="2624083" cy="1376195"/>
          </a:xfrm>
        </p:grpSpPr>
        <p:sp>
          <p:nvSpPr>
            <p:cNvPr id="15" name="Oval 14">
              <a:extLst>
                <a:ext uri="{FF2B5EF4-FFF2-40B4-BE49-F238E27FC236}">
                  <a16:creationId xmlns:a16="http://schemas.microsoft.com/office/drawing/2014/main" id="{5CEF59FF-5979-4834-B341-52780FDDD48C}"/>
                </a:ext>
              </a:extLst>
            </p:cNvPr>
            <p:cNvSpPr/>
            <p:nvPr userDrawn="1"/>
          </p:nvSpPr>
          <p:spPr>
            <a:xfrm>
              <a:off x="3258207" y="3580597"/>
              <a:ext cx="2624083" cy="13417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07B441C-912E-439C-B4B8-CE2C7F3C8722}"/>
                </a:ext>
              </a:extLst>
            </p:cNvPr>
            <p:cNvPicPr>
              <a:picLocks noChangeAspect="1"/>
            </p:cNvPicPr>
            <p:nvPr userDrawn="1"/>
          </p:nvPicPr>
          <p:blipFill>
            <a:blip r:embed="rId3"/>
            <a:stretch>
              <a:fillRect/>
            </a:stretch>
          </p:blipFill>
          <p:spPr>
            <a:xfrm>
              <a:off x="3606876" y="3580597"/>
              <a:ext cx="1930248" cy="1376195"/>
            </a:xfrm>
            <a:prstGeom prst="rect">
              <a:avLst/>
            </a:prstGeom>
          </p:spPr>
        </p:pic>
      </p:grpSp>
    </p:spTree>
    <p:extLst>
      <p:ext uri="{BB962C8B-B14F-4D97-AF65-F5344CB8AC3E}">
        <p14:creationId xmlns:p14="http://schemas.microsoft.com/office/powerpoint/2010/main" val="3343601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71715" y="725714"/>
            <a:ext cx="8155214" cy="3692072"/>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3/16/2018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51" r:id="rId1"/>
    <p:sldLayoutId id="2147483652" r:id="rId2"/>
    <p:sldLayoutId id="2147483656" r:id="rId3"/>
    <p:sldLayoutId id="2147483655" r:id="rId4"/>
    <p:sldLayoutId id="2147483657" r:id="rId5"/>
  </p:sldLayoutIdLst>
  <p:txStyles>
    <p:titleStyle>
      <a:lvl1pPr algn="ctr" defTabSz="914400" rtl="0" eaLnBrk="1" latinLnBrk="0" hangingPunct="1">
        <a:spcBef>
          <a:spcPct val="0"/>
        </a:spcBef>
        <a:buNone/>
        <a:defRPr sz="4400" kern="1200">
          <a:solidFill>
            <a:srgbClr val="7E4C51"/>
          </a:solidFill>
          <a:latin typeface="+mj-lt"/>
          <a:ea typeface="+mj-ea"/>
          <a:cs typeface="+mj-cs"/>
        </a:defRPr>
      </a:lvl1pPr>
    </p:titleStyle>
    <p:bodyStyle>
      <a:lvl1pPr marL="0" indent="0" algn="ctr" defTabSz="914400" rtl="0" eaLnBrk="1" latinLnBrk="0" hangingPunct="1">
        <a:spcBef>
          <a:spcPct val="20000"/>
        </a:spcBef>
        <a:buFont typeface="Arial"/>
        <a:buNone/>
        <a:defRPr sz="3000" kern="1200">
          <a:solidFill>
            <a:srgbClr val="4E4D51"/>
          </a:solidFill>
          <a:latin typeface="+mn-lt"/>
          <a:ea typeface="+mn-ea"/>
          <a:cs typeface="+mn-cs"/>
        </a:defRPr>
      </a:lvl1pPr>
      <a:lvl2pPr marL="914400" indent="-457200" algn="ctr" defTabSz="914400" rtl="0" eaLnBrk="1" latinLnBrk="0" hangingPunct="1">
        <a:spcBef>
          <a:spcPct val="20000"/>
        </a:spcBef>
        <a:buFont typeface="Arial"/>
        <a:buChar char="•"/>
        <a:defRPr sz="3000" kern="1200">
          <a:solidFill>
            <a:srgbClr val="4E4D51"/>
          </a:solidFill>
          <a:latin typeface="+mn-lt"/>
          <a:ea typeface="+mn-ea"/>
          <a:cs typeface="+mn-cs"/>
        </a:defRPr>
      </a:lvl2pPr>
      <a:lvl3pPr marL="914400" indent="0" algn="ctr" defTabSz="914400" rtl="0" eaLnBrk="1" latinLnBrk="0" hangingPunct="1">
        <a:spcBef>
          <a:spcPct val="20000"/>
        </a:spcBef>
        <a:buFont typeface="Arial" pitchFamily="34" charset="0"/>
        <a:buNone/>
        <a:defRPr sz="3000" kern="1200">
          <a:solidFill>
            <a:srgbClr val="4E4D51"/>
          </a:solidFill>
          <a:latin typeface="+mn-lt"/>
          <a:ea typeface="+mn-ea"/>
          <a:cs typeface="+mn-cs"/>
        </a:defRPr>
      </a:lvl3pPr>
      <a:lvl4pPr marL="1371600" indent="0" algn="ctr" defTabSz="914400" rtl="0" eaLnBrk="1" latinLnBrk="0" hangingPunct="1">
        <a:spcBef>
          <a:spcPct val="20000"/>
        </a:spcBef>
        <a:buFont typeface="Arial" pitchFamily="34" charset="0"/>
        <a:buNone/>
        <a:defRPr sz="3000" kern="1200">
          <a:solidFill>
            <a:srgbClr val="4E4D51"/>
          </a:solidFill>
          <a:latin typeface="+mn-lt"/>
          <a:ea typeface="+mn-ea"/>
          <a:cs typeface="+mn-cs"/>
        </a:defRPr>
      </a:lvl4pPr>
      <a:lvl5pPr marL="1828800" indent="0" algn="ctr" defTabSz="914400" rtl="0" eaLnBrk="1" latinLnBrk="0" hangingPunct="1">
        <a:spcBef>
          <a:spcPct val="20000"/>
        </a:spcBef>
        <a:buFont typeface="Arial" pitchFamily="34" charset="0"/>
        <a:buNone/>
        <a:defRPr sz="3000" kern="1200">
          <a:solidFill>
            <a:srgbClr val="4E4D5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D6BF8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99975"/>
      </p:ext>
    </p:extLst>
  </p:cSld>
  <p:clrMapOvr>
    <a:masterClrMapping/>
  </p:clrMapOvr>
  <p:transition spd="slow" advClick="0" advTm="2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5BF0F-247C-477B-858E-423F2B9EF09C}"/>
              </a:ext>
            </a:extLst>
          </p:cNvPr>
          <p:cNvSpPr>
            <a:spLocks noGrp="1"/>
          </p:cNvSpPr>
          <p:nvPr>
            <p:ph type="body" sz="quarter" idx="10"/>
          </p:nvPr>
        </p:nvSpPr>
        <p:spPr>
          <a:xfrm>
            <a:off x="381000" y="353787"/>
            <a:ext cx="8382000" cy="720473"/>
          </a:xfrm>
        </p:spPr>
        <p:txBody>
          <a:bodyPr>
            <a:prstTxWarp prst="textPlain">
              <a:avLst/>
            </a:prstTxWarp>
            <a:scene3d>
              <a:camera prst="orthographicFront"/>
              <a:lightRig rig="threePt" dir="t"/>
            </a:scene3d>
            <a:sp3d extrusionH="57150">
              <a:bevelT w="82550" h="38100" prst="coolSlant"/>
            </a:sp3d>
          </a:bodyPr>
          <a:lstStyle/>
          <a:p>
            <a:r>
              <a:rPr lang="en-US" dirty="0"/>
              <a:t>Does My Faith             Me Anything?</a:t>
            </a:r>
          </a:p>
        </p:txBody>
      </p:sp>
      <p:sp>
        <p:nvSpPr>
          <p:cNvPr id="3" name="TextBox 2">
            <a:extLst>
              <a:ext uri="{FF2B5EF4-FFF2-40B4-BE49-F238E27FC236}">
                <a16:creationId xmlns:a16="http://schemas.microsoft.com/office/drawing/2014/main" id="{C59554C3-2247-4A00-B183-F75835FE8F6F}"/>
              </a:ext>
            </a:extLst>
          </p:cNvPr>
          <p:cNvSpPr txBox="1"/>
          <p:nvPr/>
        </p:nvSpPr>
        <p:spPr>
          <a:xfrm>
            <a:off x="381000" y="1291670"/>
            <a:ext cx="8382000" cy="1938992"/>
          </a:xfrm>
          <a:prstGeom prst="rect">
            <a:avLst/>
          </a:prstGeom>
          <a:noFill/>
        </p:spPr>
        <p:txBody>
          <a:bodyPr wrap="square" rtlCol="0">
            <a:spAutoFit/>
          </a:bodyPr>
          <a:lstStyle/>
          <a:p>
            <a:pPr marL="365760" indent="-457200"/>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Luke 14:28-30, </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“For which of you, intending to build a tower, does not sit down first and </a:t>
            </a:r>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count the cost</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 whether he has enough to finish it —lest, after he has laid the foundation, and is not able to finish, all who see it begin to mock him, saying, ‘This man began to build and was not able to finish?’”</a:t>
            </a:r>
          </a:p>
        </p:txBody>
      </p:sp>
      <p:sp>
        <p:nvSpPr>
          <p:cNvPr id="6" name="Rectangle 5">
            <a:extLst>
              <a:ext uri="{FF2B5EF4-FFF2-40B4-BE49-F238E27FC236}">
                <a16:creationId xmlns:a16="http://schemas.microsoft.com/office/drawing/2014/main" id="{743246E0-E4A2-424A-A16D-FB9F3199E7A6}"/>
              </a:ext>
            </a:extLst>
          </p:cNvPr>
          <p:cNvSpPr/>
          <p:nvPr/>
        </p:nvSpPr>
        <p:spPr>
          <a:xfrm>
            <a:off x="3815222" y="353787"/>
            <a:ext cx="1709545" cy="637235"/>
          </a:xfrm>
          <a:prstGeom prst="rect">
            <a:avLst/>
          </a:prstGeom>
        </p:spPr>
        <p:txBody>
          <a:bodyPr wrap="none">
            <a:prstTxWarp prst="textPlain">
              <a:avLst/>
            </a:prstTxWarp>
            <a:spAutoFit/>
            <a:scene3d>
              <a:camera prst="orthographicFront"/>
              <a:lightRig rig="threePt" dir="t"/>
            </a:scene3d>
            <a:sp3d extrusionH="57150">
              <a:bevelT w="38100" h="38100"/>
            </a:sp3d>
          </a:bodyPr>
          <a:lstStyle/>
          <a:p>
            <a:r>
              <a:rPr lang="en-US" sz="3000" spc="300" dirty="0">
                <a:solidFill>
                  <a:srgbClr val="C00000"/>
                </a:solidFill>
                <a:effectLst>
                  <a:glow rad="101600">
                    <a:srgbClr val="C93D2E">
                      <a:alpha val="60000"/>
                    </a:srgbClr>
                  </a:glow>
                </a:effectLst>
                <a:latin typeface="Impact" panose="020B0806030902050204" pitchFamily="34" charset="0"/>
              </a:rPr>
              <a:t>COST</a:t>
            </a:r>
            <a:endParaRPr lang="en-US" dirty="0">
              <a:effectLst>
                <a:glow rad="101600">
                  <a:srgbClr val="C93D2E">
                    <a:alpha val="60000"/>
                  </a:srgbClr>
                </a:glow>
              </a:effectLst>
              <a:latin typeface="Impact" panose="020B0806030902050204" pitchFamily="34" charset="0"/>
            </a:endParaRPr>
          </a:p>
        </p:txBody>
      </p:sp>
    </p:spTree>
    <p:extLst>
      <p:ext uri="{BB962C8B-B14F-4D97-AF65-F5344CB8AC3E}">
        <p14:creationId xmlns:p14="http://schemas.microsoft.com/office/powerpoint/2010/main" val="199962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BFFE41B4-F014-4C21-A859-7C69AAA31DA1}"/>
              </a:ext>
            </a:extLst>
          </p:cNvPr>
          <p:cNvSpPr/>
          <p:nvPr/>
        </p:nvSpPr>
        <p:spPr>
          <a:xfrm>
            <a:off x="1521686" y="76200"/>
            <a:ext cx="830128" cy="12154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B05BF0F-247C-477B-858E-423F2B9EF09C}"/>
              </a:ext>
            </a:extLst>
          </p:cNvPr>
          <p:cNvSpPr>
            <a:spLocks noGrp="1"/>
          </p:cNvSpPr>
          <p:nvPr>
            <p:ph type="body" sz="quarter" idx="10"/>
          </p:nvPr>
        </p:nvSpPr>
        <p:spPr>
          <a:xfrm>
            <a:off x="381000" y="353787"/>
            <a:ext cx="8382000" cy="720473"/>
          </a:xfrm>
        </p:spPr>
        <p:txBody>
          <a:bodyPr>
            <a:prstTxWarp prst="textPlain">
              <a:avLst/>
            </a:prstTxWarp>
            <a:scene3d>
              <a:camera prst="orthographicFront"/>
              <a:lightRig rig="threePt" dir="t"/>
            </a:scene3d>
            <a:sp3d extrusionH="57150">
              <a:bevelT w="82550" h="38100" prst="coolSlant"/>
            </a:sp3d>
          </a:bodyPr>
          <a:lstStyle/>
          <a:p>
            <a:r>
              <a:rPr lang="en-US" dirty="0"/>
              <a:t>Does </a:t>
            </a:r>
            <a:r>
              <a:rPr lang="en-US" b="1" dirty="0">
                <a:solidFill>
                  <a:srgbClr val="C93D2E"/>
                </a:solidFill>
              </a:rPr>
              <a:t>No</a:t>
            </a:r>
            <a:r>
              <a:rPr lang="en-US" dirty="0"/>
              <a:t> Faith             Me Anything?</a:t>
            </a:r>
          </a:p>
        </p:txBody>
      </p:sp>
      <p:sp>
        <p:nvSpPr>
          <p:cNvPr id="3" name="TextBox 2">
            <a:extLst>
              <a:ext uri="{FF2B5EF4-FFF2-40B4-BE49-F238E27FC236}">
                <a16:creationId xmlns:a16="http://schemas.microsoft.com/office/drawing/2014/main" id="{C59554C3-2247-4A00-B183-F75835FE8F6F}"/>
              </a:ext>
            </a:extLst>
          </p:cNvPr>
          <p:cNvSpPr txBox="1"/>
          <p:nvPr/>
        </p:nvSpPr>
        <p:spPr>
          <a:xfrm>
            <a:off x="381000" y="1291670"/>
            <a:ext cx="8382000" cy="1938992"/>
          </a:xfrm>
          <a:prstGeom prst="rect">
            <a:avLst/>
          </a:prstGeom>
          <a:noFill/>
        </p:spPr>
        <p:txBody>
          <a:bodyPr wrap="square" rtlCol="0">
            <a:spAutoFit/>
          </a:bodyPr>
          <a:lstStyle/>
          <a:p>
            <a:pPr marL="365760" indent="-457200"/>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2 Thess. 1:8, 9, </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“in flaming fire taking vengeance on </a:t>
            </a:r>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those</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 </a:t>
            </a:r>
            <a:r>
              <a:rPr lang="en-US" sz="2400" dirty="0">
                <a:solidFill>
                  <a:srgbClr val="C93D2E"/>
                </a:solidFill>
                <a:effectLst>
                  <a:outerShdw blurRad="38100" dist="38100" dir="2700000" algn="tl">
                    <a:srgbClr val="000000">
                      <a:alpha val="43137"/>
                    </a:srgbClr>
                  </a:outerShdw>
                </a:effectLst>
                <a:latin typeface="Bahnschrift SemiBold" panose="020B0502040204020203" pitchFamily="34" charset="0"/>
              </a:rPr>
              <a:t>who do not know God</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 and on </a:t>
            </a:r>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those</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 </a:t>
            </a:r>
            <a:r>
              <a:rPr lang="en-US" sz="2400" dirty="0">
                <a:solidFill>
                  <a:srgbClr val="C93D2E"/>
                </a:solidFill>
                <a:effectLst>
                  <a:outerShdw blurRad="38100" dist="38100" dir="2700000" algn="tl">
                    <a:srgbClr val="000000">
                      <a:alpha val="43137"/>
                    </a:srgbClr>
                  </a:outerShdw>
                </a:effectLst>
                <a:latin typeface="Bahnschrift SemiBold" panose="020B0502040204020203" pitchFamily="34" charset="0"/>
              </a:rPr>
              <a:t>who do not obey the gospel </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of our Lord Jesus Christ. These shall be punished with everlasting destruction from the presence of the Lord and from the glory of His power”</a:t>
            </a:r>
          </a:p>
        </p:txBody>
      </p:sp>
      <p:sp>
        <p:nvSpPr>
          <p:cNvPr id="6" name="Rectangle 5">
            <a:extLst>
              <a:ext uri="{FF2B5EF4-FFF2-40B4-BE49-F238E27FC236}">
                <a16:creationId xmlns:a16="http://schemas.microsoft.com/office/drawing/2014/main" id="{743246E0-E4A2-424A-A16D-FB9F3199E7A6}"/>
              </a:ext>
            </a:extLst>
          </p:cNvPr>
          <p:cNvSpPr/>
          <p:nvPr/>
        </p:nvSpPr>
        <p:spPr>
          <a:xfrm>
            <a:off x="3815222" y="353787"/>
            <a:ext cx="1709545" cy="637235"/>
          </a:xfrm>
          <a:prstGeom prst="rect">
            <a:avLst/>
          </a:prstGeom>
        </p:spPr>
        <p:txBody>
          <a:bodyPr wrap="none">
            <a:prstTxWarp prst="textPlain">
              <a:avLst/>
            </a:prstTxWarp>
            <a:spAutoFit/>
            <a:scene3d>
              <a:camera prst="orthographicFront"/>
              <a:lightRig rig="threePt" dir="t"/>
            </a:scene3d>
            <a:sp3d extrusionH="57150">
              <a:bevelT w="38100" h="38100"/>
            </a:sp3d>
          </a:bodyPr>
          <a:lstStyle/>
          <a:p>
            <a:r>
              <a:rPr lang="en-US" sz="3000" spc="300" dirty="0">
                <a:solidFill>
                  <a:srgbClr val="C00000"/>
                </a:solidFill>
                <a:effectLst>
                  <a:glow rad="101600">
                    <a:srgbClr val="C93D2E">
                      <a:alpha val="60000"/>
                    </a:srgbClr>
                  </a:glow>
                </a:effectLst>
                <a:latin typeface="Impact" panose="020B0806030902050204" pitchFamily="34" charset="0"/>
              </a:rPr>
              <a:t>COST</a:t>
            </a:r>
            <a:endParaRPr lang="en-US" dirty="0">
              <a:effectLst>
                <a:glow rad="101600">
                  <a:srgbClr val="C93D2E">
                    <a:alpha val="60000"/>
                  </a:srgbClr>
                </a:glow>
              </a:effectLst>
              <a:latin typeface="Impact" panose="020B0806030902050204" pitchFamily="34" charset="0"/>
            </a:endParaRPr>
          </a:p>
        </p:txBody>
      </p:sp>
    </p:spTree>
    <p:extLst>
      <p:ext uri="{BB962C8B-B14F-4D97-AF65-F5344CB8AC3E}">
        <p14:creationId xmlns:p14="http://schemas.microsoft.com/office/powerpoint/2010/main" val="406879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680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a:solidFill>
                  <a:srgbClr val="D6BF83"/>
                </a:solidFill>
                <a:effectLst>
                  <a:outerShdw blurRad="38100" dist="38100" dir="2700000" algn="tl">
                    <a:srgbClr val="000000">
                      <a:alpha val="43137"/>
                    </a:srgbClr>
                  </a:outerShdw>
                </a:effectLst>
              </a:rPr>
              <a:t>16  By this we know love, </a:t>
            </a:r>
            <a:r>
              <a:rPr lang="en-US" dirty="0">
                <a:solidFill>
                  <a:srgbClr val="D6BF83"/>
                </a:solidFill>
                <a:effectLst>
                  <a:glow rad="139700">
                    <a:srgbClr val="F98555">
                      <a:alpha val="40000"/>
                    </a:srgbClr>
                  </a:glow>
                  <a:outerShdw blurRad="38100" dist="38100" dir="2700000" algn="tl">
                    <a:srgbClr val="000000">
                      <a:alpha val="43137"/>
                    </a:srgbClr>
                  </a:outerShdw>
                </a:effectLst>
              </a:rPr>
              <a:t>because He </a:t>
            </a:r>
            <a:r>
              <a:rPr lang="en-US" dirty="0">
                <a:solidFill>
                  <a:srgbClr val="D6BF83"/>
                </a:solidFill>
                <a:effectLst>
                  <a:outerShdw blurRad="38100" dist="38100" dir="2700000" algn="tl">
                    <a:srgbClr val="000000">
                      <a:alpha val="43137"/>
                    </a:srgbClr>
                  </a:outerShdw>
                </a:effectLst>
              </a:rPr>
              <a:t>laid down His life for us. And </a:t>
            </a:r>
            <a:r>
              <a:rPr lang="en-US" dirty="0">
                <a:solidFill>
                  <a:srgbClr val="D6BF83"/>
                </a:solidFill>
                <a:effectLst>
                  <a:glow rad="139700">
                    <a:srgbClr val="F98555">
                      <a:alpha val="40000"/>
                    </a:srgbClr>
                  </a:glow>
                  <a:outerShdw blurRad="38100" dist="38100" dir="2700000" algn="tl">
                    <a:srgbClr val="000000">
                      <a:alpha val="43137"/>
                    </a:srgbClr>
                  </a:outerShdw>
                </a:effectLst>
              </a:rPr>
              <a:t>we also ought </a:t>
            </a:r>
            <a:r>
              <a:rPr lang="en-US" dirty="0">
                <a:solidFill>
                  <a:srgbClr val="D6BF83"/>
                </a:solidFill>
                <a:effectLst>
                  <a:outerShdw blurRad="38100" dist="38100" dir="2700000" algn="tl">
                    <a:srgbClr val="000000">
                      <a:alpha val="43137"/>
                    </a:srgbClr>
                  </a:outerShdw>
                </a:effectLst>
              </a:rPr>
              <a:t>to lay down </a:t>
            </a:r>
            <a:r>
              <a:rPr lang="en-US" i="1" dirty="0">
                <a:solidFill>
                  <a:srgbClr val="D6BF83"/>
                </a:solidFill>
                <a:effectLst>
                  <a:outerShdw blurRad="38100" dist="38100" dir="2700000" algn="tl">
                    <a:srgbClr val="000000">
                      <a:alpha val="43137"/>
                    </a:srgbClr>
                  </a:outerShdw>
                </a:effectLst>
              </a:rPr>
              <a:t>our</a:t>
            </a:r>
            <a:r>
              <a:rPr lang="en-US" dirty="0">
                <a:solidFill>
                  <a:srgbClr val="D6BF83"/>
                </a:solidFill>
                <a:effectLst>
                  <a:outerShdw blurRad="38100" dist="38100" dir="2700000" algn="tl">
                    <a:srgbClr val="000000">
                      <a:alpha val="43137"/>
                    </a:srgbClr>
                  </a:outerShdw>
                </a:effectLst>
              </a:rPr>
              <a:t> lives for the brethren.</a:t>
            </a:r>
          </a:p>
          <a:p>
            <a:r>
              <a:rPr lang="en-US" dirty="0">
                <a:solidFill>
                  <a:srgbClr val="D6BF83"/>
                </a:solidFill>
                <a:effectLst>
                  <a:outerShdw blurRad="38100" dist="38100" dir="2700000" algn="tl">
                    <a:srgbClr val="000000">
                      <a:alpha val="43137"/>
                    </a:srgbClr>
                  </a:outerShdw>
                </a:effectLst>
              </a:rPr>
              <a:t>17  But whoever has this world’s goods, and sees his brother in need, and shuts up his heart from him, how does the love of God abide in him?</a:t>
            </a:r>
          </a:p>
          <a:p>
            <a:r>
              <a:rPr lang="en-US" dirty="0">
                <a:solidFill>
                  <a:srgbClr val="D6BF83"/>
                </a:solidFill>
                <a:effectLst>
                  <a:outerShdw blurRad="38100" dist="38100" dir="2700000" algn="tl">
                    <a:srgbClr val="000000">
                      <a:alpha val="43137"/>
                    </a:srgbClr>
                  </a:outerShdw>
                </a:effectLst>
              </a:rPr>
              <a:t>18  My little children, let us not love in word or in tongue, but in deed and in truth.</a:t>
            </a:r>
          </a:p>
        </p:txBody>
      </p:sp>
      <p:pic>
        <p:nvPicPr>
          <p:cNvPr id="5" name="Picture 4">
            <a:extLst>
              <a:ext uri="{FF2B5EF4-FFF2-40B4-BE49-F238E27FC236}">
                <a16:creationId xmlns:a16="http://schemas.microsoft.com/office/drawing/2014/main" id="{292A064D-D51F-44F1-8DA3-13D247B4E294}"/>
              </a:ext>
            </a:extLst>
          </p:cNvPr>
          <p:cNvPicPr>
            <a:picLocks noChangeAspect="1"/>
          </p:cNvPicPr>
          <p:nvPr/>
        </p:nvPicPr>
        <p:blipFill rotWithShape="1">
          <a:blip r:embed="rId2"/>
          <a:srcRect t="7660" b="29676"/>
          <a:stretch/>
        </p:blipFill>
        <p:spPr>
          <a:xfrm>
            <a:off x="295302" y="114300"/>
            <a:ext cx="2292295" cy="469900"/>
          </a:xfrm>
          <a:prstGeom prst="rect">
            <a:avLst/>
          </a:prstGeom>
        </p:spPr>
      </p:pic>
      <p:sp>
        <p:nvSpPr>
          <p:cNvPr id="6" name="TextBox 5">
            <a:extLst>
              <a:ext uri="{FF2B5EF4-FFF2-40B4-BE49-F238E27FC236}">
                <a16:creationId xmlns:a16="http://schemas.microsoft.com/office/drawing/2014/main" id="{46504939-F5F2-4B15-8EDA-EACF6AFF0025}"/>
              </a:ext>
            </a:extLst>
          </p:cNvPr>
          <p:cNvSpPr txBox="1"/>
          <p:nvPr/>
        </p:nvSpPr>
        <p:spPr>
          <a:xfrm>
            <a:off x="2523959" y="164584"/>
            <a:ext cx="2563972" cy="369332"/>
          </a:xfrm>
          <a:prstGeom prst="rect">
            <a:avLst/>
          </a:prstGeom>
          <a:noFill/>
        </p:spPr>
        <p:txBody>
          <a:bodyPr wrap="none" rtlCol="0">
            <a:spAutoFit/>
          </a:bodyPr>
          <a:lstStyle/>
          <a:p>
            <a:r>
              <a:rPr lang="en-US" spc="300" dirty="0">
                <a:solidFill>
                  <a:srgbClr val="7E4C51"/>
                </a:solidFill>
                <a:latin typeface="Arial Black" panose="020B0A04020102020204" pitchFamily="34" charset="0"/>
              </a:rPr>
              <a:t>1 John 3:16-18</a:t>
            </a:r>
          </a:p>
        </p:txBody>
      </p:sp>
    </p:spTree>
    <p:extLst>
      <p:ext uri="{BB962C8B-B14F-4D97-AF65-F5344CB8AC3E}">
        <p14:creationId xmlns:p14="http://schemas.microsoft.com/office/powerpoint/2010/main" val="544258191"/>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96E3F5-DBA1-47CC-A0EB-CCAB819A815A}"/>
              </a:ext>
            </a:extLst>
          </p:cNvPr>
          <p:cNvSpPr>
            <a:spLocks noGrp="1"/>
          </p:cNvSpPr>
          <p:nvPr>
            <p:ph type="body" sz="quarter" idx="10"/>
          </p:nvPr>
        </p:nvSpPr>
        <p:spPr/>
        <p:txBody>
          <a:bodyPr/>
          <a:lstStyle/>
          <a:p>
            <a:pPr algn="l"/>
            <a:r>
              <a:rPr lang="en-US" dirty="0"/>
              <a:t>IN TERMS OF </a:t>
            </a:r>
            <a:r>
              <a:rPr lang="en-US" b="1" dirty="0"/>
              <a:t>COST</a:t>
            </a:r>
            <a:r>
              <a:rPr lang="en-US" dirty="0"/>
              <a:t>:</a:t>
            </a:r>
          </a:p>
          <a:p>
            <a:pPr lvl="1"/>
            <a:r>
              <a:rPr lang="en-US" dirty="0"/>
              <a:t>What did it cost God?</a:t>
            </a:r>
          </a:p>
          <a:p>
            <a:pPr lvl="1"/>
            <a:r>
              <a:rPr lang="en-US" dirty="0"/>
              <a:t>“He who did not spare His own Son, but delivered Him up for us all, how shall He not with Him also freely give us all things?” (Rom. 8:32)</a:t>
            </a:r>
          </a:p>
        </p:txBody>
      </p:sp>
      <p:cxnSp>
        <p:nvCxnSpPr>
          <p:cNvPr id="5" name="Straight Connector 4">
            <a:extLst>
              <a:ext uri="{FF2B5EF4-FFF2-40B4-BE49-F238E27FC236}">
                <a16:creationId xmlns:a16="http://schemas.microsoft.com/office/drawing/2014/main" id="{D77AD6F9-608D-442C-BC5B-65F8B72D1564}"/>
              </a:ext>
            </a:extLst>
          </p:cNvPr>
          <p:cNvCxnSpPr>
            <a:cxnSpLocks/>
          </p:cNvCxnSpPr>
          <p:nvPr/>
        </p:nvCxnSpPr>
        <p:spPr>
          <a:xfrm>
            <a:off x="1625600" y="1949450"/>
            <a:ext cx="5727700" cy="0"/>
          </a:xfrm>
          <a:prstGeom prst="line">
            <a:avLst/>
          </a:prstGeom>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4130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C00F5-BB2B-4D0A-A4E8-17C38F38A9BA}"/>
              </a:ext>
            </a:extLst>
          </p:cNvPr>
          <p:cNvSpPr>
            <a:spLocks noGrp="1"/>
          </p:cNvSpPr>
          <p:nvPr>
            <p:ph type="body" sz="quarter" idx="10"/>
          </p:nvPr>
        </p:nvSpPr>
        <p:spPr/>
        <p:txBody>
          <a:bodyPr>
            <a:normAutofit/>
          </a:bodyPr>
          <a:lstStyle/>
          <a:p>
            <a:pPr algn="l"/>
            <a:r>
              <a:rPr lang="en-US" b="1" dirty="0"/>
              <a:t>COST</a:t>
            </a:r>
            <a:r>
              <a:rPr lang="en-US" dirty="0"/>
              <a:t> – 1 Chronicles 21</a:t>
            </a:r>
          </a:p>
          <a:p>
            <a:pPr lvl="1">
              <a:buFont typeface="Wingdings" panose="05000000000000000000" pitchFamily="2" charset="2"/>
              <a:buChar char="§"/>
            </a:pPr>
            <a:r>
              <a:rPr lang="en-US" sz="2600" dirty="0"/>
              <a:t>The cost of sin—</a:t>
            </a:r>
            <a:r>
              <a:rPr lang="en-US" sz="2600" b="1" dirty="0">
                <a:solidFill>
                  <a:srgbClr val="C00000"/>
                </a:solidFill>
              </a:rPr>
              <a:t>the lives</a:t>
            </a:r>
            <a:r>
              <a:rPr lang="en-US" sz="2600" dirty="0"/>
              <a:t>: 1 Chron. 21:7-14</a:t>
            </a:r>
          </a:p>
          <a:p>
            <a:pPr lvl="1">
              <a:buFont typeface="Wingdings" panose="05000000000000000000" pitchFamily="2" charset="2"/>
              <a:buChar char="§"/>
            </a:pPr>
            <a:r>
              <a:rPr lang="en-US" sz="2600" dirty="0"/>
              <a:t>The cost of sin—</a:t>
            </a:r>
            <a:r>
              <a:rPr lang="en-US" sz="2600" b="1" dirty="0">
                <a:solidFill>
                  <a:srgbClr val="C00000"/>
                </a:solidFill>
              </a:rPr>
              <a:t>the altar</a:t>
            </a:r>
            <a:r>
              <a:rPr lang="en-US" sz="2600" dirty="0"/>
              <a:t>: 1 Chron. 21:15-25</a:t>
            </a:r>
          </a:p>
          <a:p>
            <a:pPr lvl="1">
              <a:buFont typeface="Wingdings" panose="05000000000000000000" pitchFamily="2" charset="2"/>
              <a:buChar char="§"/>
            </a:pPr>
            <a:r>
              <a:rPr lang="en-US" sz="2600" dirty="0"/>
              <a:t>The cost of sin—</a:t>
            </a:r>
            <a:r>
              <a:rPr lang="en-US" sz="2600" b="1" dirty="0">
                <a:solidFill>
                  <a:srgbClr val="C00000"/>
                </a:solidFill>
              </a:rPr>
              <a:t>the sacrifice</a:t>
            </a:r>
            <a:r>
              <a:rPr lang="en-US" sz="2600" dirty="0"/>
              <a:t>: 1 Chron. 21:26-30</a:t>
            </a:r>
          </a:p>
          <a:p>
            <a:pPr lvl="1"/>
            <a:endParaRPr lang="en-US" dirty="0"/>
          </a:p>
        </p:txBody>
      </p:sp>
    </p:spTree>
    <p:extLst>
      <p:ext uri="{BB962C8B-B14F-4D97-AF65-F5344CB8AC3E}">
        <p14:creationId xmlns:p14="http://schemas.microsoft.com/office/powerpoint/2010/main" val="25181600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C00F5-BB2B-4D0A-A4E8-17C38F38A9BA}"/>
              </a:ext>
            </a:extLst>
          </p:cNvPr>
          <p:cNvSpPr>
            <a:spLocks noGrp="1"/>
          </p:cNvSpPr>
          <p:nvPr>
            <p:ph type="body" sz="quarter" idx="10"/>
          </p:nvPr>
        </p:nvSpPr>
        <p:spPr/>
        <p:txBody>
          <a:bodyPr>
            <a:normAutofit/>
          </a:bodyPr>
          <a:lstStyle/>
          <a:p>
            <a:pPr algn="l"/>
            <a:r>
              <a:rPr lang="en-US" spc="-80" dirty="0"/>
              <a:t>The cost of sin</a:t>
            </a:r>
            <a:r>
              <a:rPr lang="en-US" dirty="0"/>
              <a:t>—</a:t>
            </a:r>
            <a:r>
              <a:rPr lang="en-US" b="1" dirty="0">
                <a:solidFill>
                  <a:srgbClr val="C00000"/>
                </a:solidFill>
              </a:rPr>
              <a:t>the sacrifice</a:t>
            </a:r>
            <a:r>
              <a:rPr lang="en-US" dirty="0"/>
              <a:t>: </a:t>
            </a:r>
            <a:r>
              <a:rPr lang="en-US" spc="-100" dirty="0"/>
              <a:t>1 Chron. 21:26-30</a:t>
            </a:r>
          </a:p>
          <a:p>
            <a:pPr lvl="1">
              <a:buFont typeface="Wingdings" panose="05000000000000000000" pitchFamily="2" charset="2"/>
              <a:buChar char="§"/>
            </a:pPr>
            <a:r>
              <a:rPr lang="en-US" sz="2800" dirty="0"/>
              <a:t>Proverbs 14:9; 10:23; 26:18, 19</a:t>
            </a:r>
          </a:p>
          <a:p>
            <a:pPr lvl="1">
              <a:buFont typeface="Wingdings" panose="05000000000000000000" pitchFamily="2" charset="2"/>
              <a:buChar char="§"/>
            </a:pPr>
            <a:r>
              <a:rPr lang="en-US" sz="2800" dirty="0"/>
              <a:t>Temple built (2 Chron. 3:1)</a:t>
            </a:r>
          </a:p>
          <a:p>
            <a:pPr lvl="1">
              <a:buFont typeface="Wingdings" panose="05000000000000000000" pitchFamily="2" charset="2"/>
              <a:buChar char="§"/>
            </a:pPr>
            <a:r>
              <a:rPr lang="en-US" sz="2800" dirty="0"/>
              <a:t>“MORIAH” (seen/chosen by the Lord)</a:t>
            </a:r>
          </a:p>
          <a:p>
            <a:pPr lvl="1">
              <a:buFont typeface="Wingdings" panose="05000000000000000000" pitchFamily="2" charset="2"/>
              <a:buChar char="§"/>
            </a:pPr>
            <a:r>
              <a:rPr lang="en-US" sz="2800" dirty="0"/>
              <a:t>Abraham’s sacrifice (Gen. 22:2, 14)</a:t>
            </a:r>
          </a:p>
        </p:txBody>
      </p:sp>
    </p:spTree>
    <p:extLst>
      <p:ext uri="{BB962C8B-B14F-4D97-AF65-F5344CB8AC3E}">
        <p14:creationId xmlns:p14="http://schemas.microsoft.com/office/powerpoint/2010/main" val="35100319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0C00F5-BB2B-4D0A-A4E8-17C38F38A9BA}"/>
              </a:ext>
            </a:extLst>
          </p:cNvPr>
          <p:cNvSpPr>
            <a:spLocks noGrp="1"/>
          </p:cNvSpPr>
          <p:nvPr>
            <p:ph type="body" sz="quarter" idx="10"/>
          </p:nvPr>
        </p:nvSpPr>
        <p:spPr>
          <a:xfrm>
            <a:off x="381000" y="353788"/>
            <a:ext cx="4018351" cy="394358"/>
          </a:xfrm>
        </p:spPr>
        <p:style>
          <a:lnRef idx="2">
            <a:schemeClr val="accent5">
              <a:shade val="50000"/>
            </a:schemeClr>
          </a:lnRef>
          <a:fillRef idx="1">
            <a:schemeClr val="accent5"/>
          </a:fillRef>
          <a:effectRef idx="0">
            <a:schemeClr val="accent5"/>
          </a:effectRef>
          <a:fontRef idx="minor">
            <a:schemeClr val="lt1"/>
          </a:fontRef>
        </p:style>
        <p:txBody>
          <a:bodyPr>
            <a:normAutofit lnSpcReduction="10000"/>
          </a:bodyPr>
          <a:lstStyle/>
          <a:p>
            <a:pPr algn="l"/>
            <a:r>
              <a:rPr lang="en-US" sz="2000" spc="-70" dirty="0"/>
              <a:t>Abraham’s sacrifice (Gen. 22:2, 14)</a:t>
            </a:r>
          </a:p>
        </p:txBody>
      </p:sp>
      <p:sp>
        <p:nvSpPr>
          <p:cNvPr id="3" name="TextBox 2">
            <a:extLst>
              <a:ext uri="{FF2B5EF4-FFF2-40B4-BE49-F238E27FC236}">
                <a16:creationId xmlns:a16="http://schemas.microsoft.com/office/drawing/2014/main" id="{38FF935D-7FEA-4671-8587-870390424E2B}"/>
              </a:ext>
            </a:extLst>
          </p:cNvPr>
          <p:cNvSpPr txBox="1"/>
          <p:nvPr/>
        </p:nvSpPr>
        <p:spPr>
          <a:xfrm>
            <a:off x="381000" y="1067866"/>
            <a:ext cx="2701102" cy="18466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mj-lt"/>
              <a:buAutoNum type="arabicPeriod"/>
            </a:pPr>
            <a:r>
              <a:rPr lang="en-US" sz="1600" spc="-80" dirty="0">
                <a:solidFill>
                  <a:srgbClr val="413B3B"/>
                </a:solidFill>
              </a:rPr>
              <a:t>ONLY SON</a:t>
            </a:r>
          </a:p>
          <a:p>
            <a:pPr marL="342900" indent="-342900">
              <a:buFont typeface="+mj-lt"/>
              <a:buAutoNum type="arabicPeriod"/>
            </a:pPr>
            <a:r>
              <a:rPr lang="en-US" sz="1600" spc="-80" dirty="0">
                <a:solidFill>
                  <a:srgbClr val="413B3B"/>
                </a:solidFill>
              </a:rPr>
              <a:t>TOOK A DONKEY</a:t>
            </a:r>
          </a:p>
          <a:p>
            <a:pPr marL="342900" indent="-342900">
              <a:buFont typeface="+mj-lt"/>
              <a:buAutoNum type="arabicPeriod"/>
            </a:pPr>
            <a:r>
              <a:rPr lang="en-US" sz="1600" spc="-80" dirty="0">
                <a:solidFill>
                  <a:srgbClr val="413B3B"/>
                </a:solidFill>
              </a:rPr>
              <a:t>BROUGHT TWO MEN</a:t>
            </a:r>
          </a:p>
          <a:p>
            <a:pPr marL="342900" indent="-342900">
              <a:buFont typeface="+mj-lt"/>
              <a:buAutoNum type="arabicPeriod"/>
            </a:pPr>
            <a:r>
              <a:rPr lang="en-US" sz="1600" spc="-80" dirty="0">
                <a:solidFill>
                  <a:srgbClr val="413B3B"/>
                </a:solidFill>
              </a:rPr>
              <a:t>SON CARRIED WOOD</a:t>
            </a:r>
          </a:p>
          <a:p>
            <a:pPr marL="342900" indent="-342900">
              <a:buFont typeface="+mj-lt"/>
              <a:buAutoNum type="arabicPeriod"/>
            </a:pPr>
            <a:r>
              <a:rPr lang="en-US" sz="1600" spc="-80" dirty="0">
                <a:solidFill>
                  <a:srgbClr val="413B3B"/>
                </a:solidFill>
              </a:rPr>
              <a:t>GOD PROVIDED LAMB</a:t>
            </a:r>
          </a:p>
          <a:p>
            <a:pPr marL="342900" indent="-342900">
              <a:buFont typeface="+mj-lt"/>
              <a:buAutoNum type="arabicPeriod"/>
            </a:pPr>
            <a:r>
              <a:rPr lang="en-US" sz="1600" spc="-80" dirty="0">
                <a:solidFill>
                  <a:srgbClr val="413B3B"/>
                </a:solidFill>
              </a:rPr>
              <a:t>SON OFFERED ON WOOD</a:t>
            </a:r>
          </a:p>
          <a:p>
            <a:pPr marL="342900" indent="-342900">
              <a:buFont typeface="+mj-lt"/>
              <a:buAutoNum type="arabicPeriod"/>
            </a:pPr>
            <a:r>
              <a:rPr lang="en-US" sz="1600" spc="-80" dirty="0">
                <a:solidFill>
                  <a:srgbClr val="413B3B"/>
                </a:solidFill>
              </a:rPr>
              <a:t>RAM CAUGHT IN THICKET</a:t>
            </a:r>
          </a:p>
        </p:txBody>
      </p:sp>
      <p:sp>
        <p:nvSpPr>
          <p:cNvPr id="4" name="Text Placeholder 1">
            <a:extLst>
              <a:ext uri="{FF2B5EF4-FFF2-40B4-BE49-F238E27FC236}">
                <a16:creationId xmlns:a16="http://schemas.microsoft.com/office/drawing/2014/main" id="{0F0C7755-5D23-458C-81AC-AF825CD71084}"/>
              </a:ext>
            </a:extLst>
          </p:cNvPr>
          <p:cNvSpPr txBox="1">
            <a:spLocks/>
          </p:cNvSpPr>
          <p:nvPr/>
        </p:nvSpPr>
        <p:spPr>
          <a:xfrm>
            <a:off x="4744651" y="347395"/>
            <a:ext cx="4018351" cy="394358"/>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lnSpcReduction="10000"/>
          </a:bodyPr>
          <a:lstStyle>
            <a:lvl1pPr marL="0" indent="0" algn="ctr" defTabSz="914400" rtl="0" eaLnBrk="1" latinLnBrk="0" hangingPunct="1">
              <a:spcBef>
                <a:spcPct val="20000"/>
              </a:spcBef>
              <a:buFont typeface="Arial"/>
              <a:buNone/>
              <a:defRPr sz="3000" kern="1200" baseline="0">
                <a:solidFill>
                  <a:schemeClr val="lt1"/>
                </a:solidFill>
                <a:latin typeface="+mn-lt"/>
                <a:ea typeface="+mn-ea"/>
                <a:cs typeface="+mn-cs"/>
              </a:defRPr>
            </a:lvl1pPr>
            <a:lvl2pPr marL="914400" indent="-457200" algn="l" defTabSz="914400" rtl="0" eaLnBrk="1" latinLnBrk="0" hangingPunct="1">
              <a:spcBef>
                <a:spcPct val="20000"/>
              </a:spcBef>
              <a:buFont typeface="Arial"/>
              <a:buChar char="•"/>
              <a:defRPr sz="3000" kern="1200">
                <a:solidFill>
                  <a:schemeClr val="lt1"/>
                </a:solidFill>
                <a:latin typeface="+mn-lt"/>
                <a:ea typeface="+mn-ea"/>
                <a:cs typeface="+mn-cs"/>
              </a:defRPr>
            </a:lvl2pPr>
            <a:lvl3pPr marL="914400" indent="0" algn="l" defTabSz="914400" rtl="0" eaLnBrk="1" latinLnBrk="0" hangingPunct="1">
              <a:spcBef>
                <a:spcPct val="20000"/>
              </a:spcBef>
              <a:buFont typeface="Arial" pitchFamily="34" charset="0"/>
              <a:buNone/>
              <a:defRPr sz="3000" kern="1200">
                <a:solidFill>
                  <a:schemeClr val="lt1"/>
                </a:solidFill>
                <a:latin typeface="+mn-lt"/>
                <a:ea typeface="+mn-ea"/>
                <a:cs typeface="+mn-cs"/>
              </a:defRPr>
            </a:lvl3pPr>
            <a:lvl4pPr marL="1371600" indent="0" algn="l" defTabSz="914400" rtl="0" eaLnBrk="1" latinLnBrk="0" hangingPunct="1">
              <a:spcBef>
                <a:spcPct val="20000"/>
              </a:spcBef>
              <a:buFont typeface="Arial" pitchFamily="34" charset="0"/>
              <a:buNone/>
              <a:defRPr sz="3000" kern="1200">
                <a:solidFill>
                  <a:schemeClr val="lt1"/>
                </a:solidFill>
                <a:latin typeface="+mn-lt"/>
                <a:ea typeface="+mn-ea"/>
                <a:cs typeface="+mn-cs"/>
              </a:defRPr>
            </a:lvl4pPr>
            <a:lvl5pPr marL="1828800" indent="0" algn="l" defTabSz="914400" rtl="0" eaLnBrk="1" latinLnBrk="0" hangingPunct="1">
              <a:spcBef>
                <a:spcPct val="20000"/>
              </a:spcBef>
              <a:buFont typeface="Arial" pitchFamily="34" charset="0"/>
              <a:buNone/>
              <a:defRPr sz="3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algn="l"/>
            <a:r>
              <a:rPr lang="en-US" sz="2000" dirty="0"/>
              <a:t>God’s sacrifice (Jn. 3:16)</a:t>
            </a:r>
          </a:p>
        </p:txBody>
      </p:sp>
      <p:sp>
        <p:nvSpPr>
          <p:cNvPr id="5" name="TextBox 4">
            <a:extLst>
              <a:ext uri="{FF2B5EF4-FFF2-40B4-BE49-F238E27FC236}">
                <a16:creationId xmlns:a16="http://schemas.microsoft.com/office/drawing/2014/main" id="{C6FFAB61-F492-4AE3-8A07-4ABF92D084E6}"/>
              </a:ext>
            </a:extLst>
          </p:cNvPr>
          <p:cNvSpPr txBox="1"/>
          <p:nvPr/>
        </p:nvSpPr>
        <p:spPr>
          <a:xfrm>
            <a:off x="3082102" y="1067866"/>
            <a:ext cx="1317249" cy="184665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a:solidFill>
                  <a:schemeClr val="tx1"/>
                </a:solidFill>
              </a:rPr>
              <a:t>Gen. 22:2</a:t>
            </a:r>
          </a:p>
          <a:p>
            <a:r>
              <a:rPr lang="en-US" sz="1600" dirty="0">
                <a:solidFill>
                  <a:schemeClr val="tx1"/>
                </a:solidFill>
              </a:rPr>
              <a:t>Gen. 22:3</a:t>
            </a:r>
          </a:p>
          <a:p>
            <a:r>
              <a:rPr lang="en-US" sz="1600" dirty="0">
                <a:solidFill>
                  <a:schemeClr val="tx1"/>
                </a:solidFill>
              </a:rPr>
              <a:t>Gen. 22:3</a:t>
            </a:r>
          </a:p>
          <a:p>
            <a:r>
              <a:rPr lang="en-US" sz="1600" dirty="0">
                <a:solidFill>
                  <a:schemeClr val="tx1"/>
                </a:solidFill>
              </a:rPr>
              <a:t>Gen. 22:6</a:t>
            </a:r>
          </a:p>
          <a:p>
            <a:r>
              <a:rPr lang="en-US" sz="1600" dirty="0">
                <a:solidFill>
                  <a:schemeClr val="tx1"/>
                </a:solidFill>
              </a:rPr>
              <a:t>Gen. 22:8</a:t>
            </a:r>
          </a:p>
          <a:p>
            <a:r>
              <a:rPr lang="en-US" sz="1600" dirty="0">
                <a:solidFill>
                  <a:schemeClr val="tx1"/>
                </a:solidFill>
              </a:rPr>
              <a:t>Gen. 22:9</a:t>
            </a:r>
          </a:p>
          <a:p>
            <a:r>
              <a:rPr lang="en-US" sz="1600" dirty="0">
                <a:solidFill>
                  <a:schemeClr val="tx1"/>
                </a:solidFill>
              </a:rPr>
              <a:t>Gen. 22:13</a:t>
            </a:r>
          </a:p>
        </p:txBody>
      </p:sp>
      <p:sp>
        <p:nvSpPr>
          <p:cNvPr id="8" name="TextBox 7">
            <a:extLst>
              <a:ext uri="{FF2B5EF4-FFF2-40B4-BE49-F238E27FC236}">
                <a16:creationId xmlns:a16="http://schemas.microsoft.com/office/drawing/2014/main" id="{79EE786F-0982-4613-AF2C-5E4FE5785114}"/>
              </a:ext>
            </a:extLst>
          </p:cNvPr>
          <p:cNvSpPr txBox="1"/>
          <p:nvPr/>
        </p:nvSpPr>
        <p:spPr>
          <a:xfrm>
            <a:off x="7445751" y="1067863"/>
            <a:ext cx="1317249" cy="1846659"/>
          </a:xfrm>
          <a:prstGeom prst="rect">
            <a:avLst/>
          </a:prstGeom>
          <a:solidFill>
            <a:srgbClr val="C0000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1600" dirty="0">
                <a:solidFill>
                  <a:schemeClr val="tx1"/>
                </a:solidFill>
              </a:rPr>
              <a:t>Jn. 3:16</a:t>
            </a:r>
          </a:p>
          <a:p>
            <a:r>
              <a:rPr lang="en-US" sz="1600" spc="-70" dirty="0">
                <a:solidFill>
                  <a:schemeClr val="tx1"/>
                </a:solidFill>
              </a:rPr>
              <a:t>Matt. 21:2-11</a:t>
            </a:r>
          </a:p>
          <a:p>
            <a:r>
              <a:rPr lang="en-US" sz="1600" dirty="0">
                <a:solidFill>
                  <a:schemeClr val="tx1"/>
                </a:solidFill>
              </a:rPr>
              <a:t>Jn. 18:15</a:t>
            </a:r>
          </a:p>
          <a:p>
            <a:r>
              <a:rPr lang="en-US" sz="1600" dirty="0">
                <a:solidFill>
                  <a:schemeClr val="tx1"/>
                </a:solidFill>
              </a:rPr>
              <a:t>Jn. 19:17</a:t>
            </a:r>
          </a:p>
          <a:p>
            <a:r>
              <a:rPr lang="en-US" sz="1600" dirty="0">
                <a:solidFill>
                  <a:schemeClr val="tx1"/>
                </a:solidFill>
              </a:rPr>
              <a:t>Jn. 1:29</a:t>
            </a:r>
          </a:p>
          <a:p>
            <a:r>
              <a:rPr lang="en-US" sz="1600" dirty="0">
                <a:solidFill>
                  <a:schemeClr val="tx1"/>
                </a:solidFill>
              </a:rPr>
              <a:t>1 Pet. 2:24</a:t>
            </a:r>
          </a:p>
          <a:p>
            <a:r>
              <a:rPr lang="en-US" sz="1600" dirty="0">
                <a:solidFill>
                  <a:schemeClr val="tx1"/>
                </a:solidFill>
              </a:rPr>
              <a:t>Jn. 19:2</a:t>
            </a:r>
          </a:p>
        </p:txBody>
      </p:sp>
      <p:sp>
        <p:nvSpPr>
          <p:cNvPr id="9" name="TextBox 8">
            <a:extLst>
              <a:ext uri="{FF2B5EF4-FFF2-40B4-BE49-F238E27FC236}">
                <a16:creationId xmlns:a16="http://schemas.microsoft.com/office/drawing/2014/main" id="{52DF8776-E923-43B5-8474-40F90702CF2D}"/>
              </a:ext>
            </a:extLst>
          </p:cNvPr>
          <p:cNvSpPr txBox="1"/>
          <p:nvPr/>
        </p:nvSpPr>
        <p:spPr>
          <a:xfrm>
            <a:off x="4744649" y="1067862"/>
            <a:ext cx="2701102" cy="1846659"/>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mj-lt"/>
              <a:buAutoNum type="arabicPeriod"/>
            </a:pPr>
            <a:r>
              <a:rPr lang="en-US" sz="1600" spc="-80" dirty="0">
                <a:solidFill>
                  <a:srgbClr val="7E4C51"/>
                </a:solidFill>
              </a:rPr>
              <a:t>ONLY SON</a:t>
            </a:r>
          </a:p>
          <a:p>
            <a:pPr marL="342900" indent="-342900">
              <a:buFont typeface="+mj-lt"/>
              <a:buAutoNum type="arabicPeriod"/>
            </a:pPr>
            <a:r>
              <a:rPr lang="en-US" sz="1600" spc="-80" dirty="0">
                <a:solidFill>
                  <a:srgbClr val="7E4C51"/>
                </a:solidFill>
              </a:rPr>
              <a:t>RODE A DONKEY</a:t>
            </a:r>
          </a:p>
          <a:p>
            <a:pPr marL="342900" indent="-342900">
              <a:buFont typeface="+mj-lt"/>
              <a:buAutoNum type="arabicPeriod"/>
            </a:pPr>
            <a:r>
              <a:rPr lang="en-US" sz="1600" spc="-80" dirty="0">
                <a:solidFill>
                  <a:srgbClr val="7E4C51"/>
                </a:solidFill>
              </a:rPr>
              <a:t>TWO MEN FOLLOWED</a:t>
            </a:r>
          </a:p>
          <a:p>
            <a:pPr marL="342900" indent="-342900">
              <a:buFont typeface="+mj-lt"/>
              <a:buAutoNum type="arabicPeriod"/>
            </a:pPr>
            <a:r>
              <a:rPr lang="en-US" sz="1600" spc="-80" dirty="0">
                <a:solidFill>
                  <a:srgbClr val="7E4C51"/>
                </a:solidFill>
              </a:rPr>
              <a:t>SON BORE CROSS</a:t>
            </a:r>
          </a:p>
          <a:p>
            <a:pPr marL="342900" indent="-342900">
              <a:buFont typeface="+mj-lt"/>
              <a:buAutoNum type="arabicPeriod"/>
            </a:pPr>
            <a:r>
              <a:rPr lang="en-US" sz="1600" spc="-80" dirty="0">
                <a:solidFill>
                  <a:srgbClr val="7E4C51"/>
                </a:solidFill>
              </a:rPr>
              <a:t>IS THE LAMB</a:t>
            </a:r>
          </a:p>
          <a:p>
            <a:pPr marL="342900" indent="-342900">
              <a:buFont typeface="+mj-lt"/>
              <a:buAutoNum type="arabicPeriod"/>
            </a:pPr>
            <a:r>
              <a:rPr lang="en-US" sz="1600" spc="-80" dirty="0">
                <a:solidFill>
                  <a:srgbClr val="7E4C51"/>
                </a:solidFill>
              </a:rPr>
              <a:t>SON OFFERED ON TREE</a:t>
            </a:r>
          </a:p>
          <a:p>
            <a:pPr marL="342900" indent="-342900">
              <a:buFont typeface="+mj-lt"/>
              <a:buAutoNum type="arabicPeriod"/>
            </a:pPr>
            <a:r>
              <a:rPr lang="en-US" sz="1600" spc="-90" dirty="0">
                <a:solidFill>
                  <a:srgbClr val="7E4C51"/>
                </a:solidFill>
              </a:rPr>
              <a:t>WORE CROWN OF THORNS</a:t>
            </a:r>
          </a:p>
        </p:txBody>
      </p:sp>
      <p:sp>
        <p:nvSpPr>
          <p:cNvPr id="10" name="TextBox 9">
            <a:extLst>
              <a:ext uri="{FF2B5EF4-FFF2-40B4-BE49-F238E27FC236}">
                <a16:creationId xmlns:a16="http://schemas.microsoft.com/office/drawing/2014/main" id="{CCA42D09-C666-4B9A-9054-E7C88E6AD07C}"/>
              </a:ext>
            </a:extLst>
          </p:cNvPr>
          <p:cNvSpPr txBox="1"/>
          <p:nvPr/>
        </p:nvSpPr>
        <p:spPr>
          <a:xfrm>
            <a:off x="3969912" y="748146"/>
            <a:ext cx="1204176" cy="369332"/>
          </a:xfrm>
          <a:prstGeom prst="rect">
            <a:avLst/>
          </a:prstGeom>
          <a:noFill/>
        </p:spPr>
        <p:txBody>
          <a:bodyPr wrap="none" rtlCol="0">
            <a:spAutoFit/>
          </a:bodyPr>
          <a:lstStyle/>
          <a:p>
            <a:pPr algn="ctr"/>
            <a:r>
              <a:rPr lang="en-US" spc="600" dirty="0">
                <a:solidFill>
                  <a:srgbClr val="C00000"/>
                </a:solidFill>
                <a:latin typeface="Agency FB" panose="020B0503020202020204" pitchFamily="34" charset="0"/>
              </a:rPr>
              <a:t>MORIAH</a:t>
            </a:r>
          </a:p>
        </p:txBody>
      </p:sp>
    </p:spTree>
    <p:extLst>
      <p:ext uri="{BB962C8B-B14F-4D97-AF65-F5344CB8AC3E}">
        <p14:creationId xmlns:p14="http://schemas.microsoft.com/office/powerpoint/2010/main" val="304450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wipe(left)">
                                      <p:cBhvr>
                                        <p:cTn id="7" dur="1250"/>
                                        <p:tgtEl>
                                          <p:spTgt spid="2">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1250"/>
                                        <p:tgtEl>
                                          <p:spTgt spid="2">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125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bg/>
                                          </p:spTgt>
                                        </p:tgtEl>
                                        <p:attrNameLst>
                                          <p:attrName>style.visibility</p:attrName>
                                        </p:attrNameLst>
                                      </p:cBhvr>
                                      <p:to>
                                        <p:strVal val="visible"/>
                                      </p:to>
                                    </p:set>
                                    <p:animEffect transition="in" filter="fade">
                                      <p:cBhvr>
                                        <p:cTn id="18" dur="500"/>
                                        <p:tgtEl>
                                          <p:spTgt spid="3">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fade">
                                      <p:cBhvr>
                                        <p:cTn id="24" dur="500"/>
                                        <p:tgtEl>
                                          <p:spTgt spid="5">
                                            <p:bg/>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bg/>
                                          </p:spTgt>
                                        </p:tgtEl>
                                        <p:attrNameLst>
                                          <p:attrName>style.visibility</p:attrName>
                                        </p:attrNameLst>
                                      </p:cBhvr>
                                      <p:to>
                                        <p:strVal val="visible"/>
                                      </p:to>
                                    </p:set>
                                    <p:animEffect transition="in" filter="fade">
                                      <p:cBhvr>
                                        <p:cTn id="32" dur="500"/>
                                        <p:tgtEl>
                                          <p:spTgt spid="9">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fade">
                                      <p:cBhvr>
                                        <p:cTn id="35" dur="500"/>
                                        <p:tgtEl>
                                          <p:spTgt spid="9">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
                                            <p:bg/>
                                          </p:spTgt>
                                        </p:tgtEl>
                                        <p:attrNameLst>
                                          <p:attrName>style.visibility</p:attrName>
                                        </p:attrNameLst>
                                      </p:cBhvr>
                                      <p:to>
                                        <p:strVal val="visible"/>
                                      </p:to>
                                    </p:set>
                                    <p:animEffect transition="in" filter="fade">
                                      <p:cBhvr>
                                        <p:cTn id="38" dur="500"/>
                                        <p:tgtEl>
                                          <p:spTgt spid="8">
                                            <p:bg/>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fade">
                                      <p:cBhvr>
                                        <p:cTn id="41" dur="500"/>
                                        <p:tgtEl>
                                          <p:spTgt spid="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fade">
                                      <p:cBhvr>
                                        <p:cTn id="46" dur="500"/>
                                        <p:tgtEl>
                                          <p:spTgt spid="3">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animEffect transition="in" filter="fade">
                                      <p:cBhvr>
                                        <p:cTn id="49" dur="500"/>
                                        <p:tgtEl>
                                          <p:spTgt spid="5">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9">
                                            <p:txEl>
                                              <p:pRg st="1" end="1"/>
                                            </p:txEl>
                                          </p:spTgt>
                                        </p:tgtEl>
                                        <p:attrNameLst>
                                          <p:attrName>style.visibility</p:attrName>
                                        </p:attrNameLst>
                                      </p:cBhvr>
                                      <p:to>
                                        <p:strVal val="visible"/>
                                      </p:to>
                                    </p:set>
                                    <p:animEffect transition="in" filter="fade">
                                      <p:cBhvr>
                                        <p:cTn id="54" dur="500"/>
                                        <p:tgtEl>
                                          <p:spTgt spid="9">
                                            <p:txEl>
                                              <p:pRg st="1" end="1"/>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2" end="2"/>
                                            </p:txEl>
                                          </p:spTgt>
                                        </p:tgtEl>
                                        <p:attrNameLst>
                                          <p:attrName>style.visibility</p:attrName>
                                        </p:attrNameLst>
                                      </p:cBhvr>
                                      <p:to>
                                        <p:strVal val="visible"/>
                                      </p:to>
                                    </p:set>
                                    <p:animEffect transition="in" filter="fade">
                                      <p:cBhvr>
                                        <p:cTn id="62" dur="500"/>
                                        <p:tgtEl>
                                          <p:spTgt spid="3">
                                            <p:txEl>
                                              <p:pRg st="2" end="2"/>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Effect transition="in" filter="fade">
                                      <p:cBhvr>
                                        <p:cTn id="65" dur="500"/>
                                        <p:tgtEl>
                                          <p:spTgt spid="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
                                            <p:txEl>
                                              <p:pRg st="2" end="2"/>
                                            </p:txEl>
                                          </p:spTgt>
                                        </p:tgtEl>
                                        <p:attrNameLst>
                                          <p:attrName>style.visibility</p:attrName>
                                        </p:attrNameLst>
                                      </p:cBhvr>
                                      <p:to>
                                        <p:strVal val="visible"/>
                                      </p:to>
                                    </p:set>
                                    <p:animEffect transition="in" filter="fade">
                                      <p:cBhvr>
                                        <p:cTn id="70" dur="500"/>
                                        <p:tgtEl>
                                          <p:spTgt spid="9">
                                            <p:txEl>
                                              <p:pRg st="2" end="2"/>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fade">
                                      <p:cBhvr>
                                        <p:cTn id="73" dur="500"/>
                                        <p:tgtEl>
                                          <p:spTgt spid="8">
                                            <p:txEl>
                                              <p:pRg st="2" end="2"/>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3" end="3"/>
                                            </p:txEl>
                                          </p:spTgt>
                                        </p:tgtEl>
                                        <p:attrNameLst>
                                          <p:attrName>style.visibility</p:attrName>
                                        </p:attrNameLst>
                                      </p:cBhvr>
                                      <p:to>
                                        <p:strVal val="visible"/>
                                      </p:to>
                                    </p:set>
                                    <p:animEffect transition="in" filter="fade">
                                      <p:cBhvr>
                                        <p:cTn id="78" dur="500"/>
                                        <p:tgtEl>
                                          <p:spTgt spid="3">
                                            <p:txEl>
                                              <p:pRg st="3" end="3"/>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
                                            <p:txEl>
                                              <p:pRg st="3" end="3"/>
                                            </p:txEl>
                                          </p:spTgt>
                                        </p:tgtEl>
                                        <p:attrNameLst>
                                          <p:attrName>style.visibility</p:attrName>
                                        </p:attrNameLst>
                                      </p:cBhvr>
                                      <p:to>
                                        <p:strVal val="visible"/>
                                      </p:to>
                                    </p:set>
                                    <p:animEffect transition="in" filter="fade">
                                      <p:cBhvr>
                                        <p:cTn id="81" dur="500"/>
                                        <p:tgtEl>
                                          <p:spTgt spid="5">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
                                            <p:txEl>
                                              <p:pRg st="3" end="3"/>
                                            </p:txEl>
                                          </p:spTgt>
                                        </p:tgtEl>
                                        <p:attrNameLst>
                                          <p:attrName>style.visibility</p:attrName>
                                        </p:attrNameLst>
                                      </p:cBhvr>
                                      <p:to>
                                        <p:strVal val="visible"/>
                                      </p:to>
                                    </p:set>
                                    <p:animEffect transition="in" filter="fade">
                                      <p:cBhvr>
                                        <p:cTn id="86" dur="500"/>
                                        <p:tgtEl>
                                          <p:spTgt spid="9">
                                            <p:txEl>
                                              <p:pRg st="3" end="3"/>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xEl>
                                              <p:pRg st="3" end="3"/>
                                            </p:txEl>
                                          </p:spTgt>
                                        </p:tgtEl>
                                        <p:attrNameLst>
                                          <p:attrName>style.visibility</p:attrName>
                                        </p:attrNameLst>
                                      </p:cBhvr>
                                      <p:to>
                                        <p:strVal val="visible"/>
                                      </p:to>
                                    </p:set>
                                    <p:animEffect transition="in" filter="fade">
                                      <p:cBhvr>
                                        <p:cTn id="89" dur="500"/>
                                        <p:tgtEl>
                                          <p:spTgt spid="8">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
                                            <p:txEl>
                                              <p:pRg st="4" end="4"/>
                                            </p:txEl>
                                          </p:spTgt>
                                        </p:tgtEl>
                                        <p:attrNameLst>
                                          <p:attrName>style.visibility</p:attrName>
                                        </p:attrNameLst>
                                      </p:cBhvr>
                                      <p:to>
                                        <p:strVal val="visible"/>
                                      </p:to>
                                    </p:set>
                                    <p:animEffect transition="in" filter="fade">
                                      <p:cBhvr>
                                        <p:cTn id="94" dur="500"/>
                                        <p:tgtEl>
                                          <p:spTgt spid="3">
                                            <p:txEl>
                                              <p:pRg st="4" end="4"/>
                                            </p:tx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Effect transition="in" filter="fade">
                                      <p:cBhvr>
                                        <p:cTn id="97" dur="500"/>
                                        <p:tgtEl>
                                          <p:spTgt spid="5">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9">
                                            <p:txEl>
                                              <p:pRg st="4" end="4"/>
                                            </p:txEl>
                                          </p:spTgt>
                                        </p:tgtEl>
                                        <p:attrNameLst>
                                          <p:attrName>style.visibility</p:attrName>
                                        </p:attrNameLst>
                                      </p:cBhvr>
                                      <p:to>
                                        <p:strVal val="visible"/>
                                      </p:to>
                                    </p:set>
                                    <p:animEffect transition="in" filter="fade">
                                      <p:cBhvr>
                                        <p:cTn id="102" dur="500"/>
                                        <p:tgtEl>
                                          <p:spTgt spid="9">
                                            <p:txEl>
                                              <p:pRg st="4" end="4"/>
                                            </p:tx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8">
                                            <p:txEl>
                                              <p:pRg st="4" end="4"/>
                                            </p:txEl>
                                          </p:spTgt>
                                        </p:tgtEl>
                                        <p:attrNameLst>
                                          <p:attrName>style.visibility</p:attrName>
                                        </p:attrNameLst>
                                      </p:cBhvr>
                                      <p:to>
                                        <p:strVal val="visible"/>
                                      </p:to>
                                    </p:set>
                                    <p:animEffect transition="in" filter="fade">
                                      <p:cBhvr>
                                        <p:cTn id="105" dur="500"/>
                                        <p:tgtEl>
                                          <p:spTgt spid="8">
                                            <p:txEl>
                                              <p:pRg st="4" end="4"/>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
                                            <p:txEl>
                                              <p:pRg st="5" end="5"/>
                                            </p:txEl>
                                          </p:spTgt>
                                        </p:tgtEl>
                                        <p:attrNameLst>
                                          <p:attrName>style.visibility</p:attrName>
                                        </p:attrNameLst>
                                      </p:cBhvr>
                                      <p:to>
                                        <p:strVal val="visible"/>
                                      </p:to>
                                    </p:set>
                                    <p:animEffect transition="in" filter="fade">
                                      <p:cBhvr>
                                        <p:cTn id="110" dur="500"/>
                                        <p:tgtEl>
                                          <p:spTgt spid="3">
                                            <p:txEl>
                                              <p:pRg st="5" end="5"/>
                                            </p:tx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
                                            <p:txEl>
                                              <p:pRg st="5" end="5"/>
                                            </p:txEl>
                                          </p:spTgt>
                                        </p:tgtEl>
                                        <p:attrNameLst>
                                          <p:attrName>style.visibility</p:attrName>
                                        </p:attrNameLst>
                                      </p:cBhvr>
                                      <p:to>
                                        <p:strVal val="visible"/>
                                      </p:to>
                                    </p:set>
                                    <p:animEffect transition="in" filter="fade">
                                      <p:cBhvr>
                                        <p:cTn id="113" dur="500"/>
                                        <p:tgtEl>
                                          <p:spTgt spid="5">
                                            <p:txEl>
                                              <p:pRg st="5" end="5"/>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
                                            <p:txEl>
                                              <p:pRg st="5" end="5"/>
                                            </p:txEl>
                                          </p:spTgt>
                                        </p:tgtEl>
                                        <p:attrNameLst>
                                          <p:attrName>style.visibility</p:attrName>
                                        </p:attrNameLst>
                                      </p:cBhvr>
                                      <p:to>
                                        <p:strVal val="visible"/>
                                      </p:to>
                                    </p:set>
                                    <p:animEffect transition="in" filter="fade">
                                      <p:cBhvr>
                                        <p:cTn id="118" dur="500"/>
                                        <p:tgtEl>
                                          <p:spTgt spid="9">
                                            <p:txEl>
                                              <p:pRg st="5" end="5"/>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
                                            <p:txEl>
                                              <p:pRg st="5" end="5"/>
                                            </p:txEl>
                                          </p:spTgt>
                                        </p:tgtEl>
                                        <p:attrNameLst>
                                          <p:attrName>style.visibility</p:attrName>
                                        </p:attrNameLst>
                                      </p:cBhvr>
                                      <p:to>
                                        <p:strVal val="visible"/>
                                      </p:to>
                                    </p:set>
                                    <p:animEffect transition="in" filter="fade">
                                      <p:cBhvr>
                                        <p:cTn id="121" dur="500"/>
                                        <p:tgtEl>
                                          <p:spTgt spid="8">
                                            <p:txEl>
                                              <p:pRg st="5" end="5"/>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
                                            <p:txEl>
                                              <p:pRg st="6" end="6"/>
                                            </p:txEl>
                                          </p:spTgt>
                                        </p:tgtEl>
                                        <p:attrNameLst>
                                          <p:attrName>style.visibility</p:attrName>
                                        </p:attrNameLst>
                                      </p:cBhvr>
                                      <p:to>
                                        <p:strVal val="visible"/>
                                      </p:to>
                                    </p:set>
                                    <p:animEffect transition="in" filter="fade">
                                      <p:cBhvr>
                                        <p:cTn id="126" dur="500"/>
                                        <p:tgtEl>
                                          <p:spTgt spid="3">
                                            <p:txEl>
                                              <p:pRg st="6" end="6"/>
                                            </p:txEl>
                                          </p:spTgt>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
                                            <p:txEl>
                                              <p:pRg st="6" end="6"/>
                                            </p:txEl>
                                          </p:spTgt>
                                        </p:tgtEl>
                                        <p:attrNameLst>
                                          <p:attrName>style.visibility</p:attrName>
                                        </p:attrNameLst>
                                      </p:cBhvr>
                                      <p:to>
                                        <p:strVal val="visible"/>
                                      </p:to>
                                    </p:set>
                                    <p:animEffect transition="in" filter="fade">
                                      <p:cBhvr>
                                        <p:cTn id="129" dur="500"/>
                                        <p:tgtEl>
                                          <p:spTgt spid="5">
                                            <p:txEl>
                                              <p:pRg st="6" end="6"/>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ntr" presetSubtype="0" fill="hold" grpId="0" nodeType="clickEffect">
                                  <p:stCondLst>
                                    <p:cond delay="0"/>
                                  </p:stCondLst>
                                  <p:childTnLst>
                                    <p:set>
                                      <p:cBhvr>
                                        <p:cTn id="133" dur="1" fill="hold">
                                          <p:stCondLst>
                                            <p:cond delay="0"/>
                                          </p:stCondLst>
                                        </p:cTn>
                                        <p:tgtEl>
                                          <p:spTgt spid="9">
                                            <p:txEl>
                                              <p:pRg st="6" end="6"/>
                                            </p:txEl>
                                          </p:spTgt>
                                        </p:tgtEl>
                                        <p:attrNameLst>
                                          <p:attrName>style.visibility</p:attrName>
                                        </p:attrNameLst>
                                      </p:cBhvr>
                                      <p:to>
                                        <p:strVal val="visible"/>
                                      </p:to>
                                    </p:set>
                                    <p:animEffect transition="in" filter="fade">
                                      <p:cBhvr>
                                        <p:cTn id="134" dur="500"/>
                                        <p:tgtEl>
                                          <p:spTgt spid="9">
                                            <p:txEl>
                                              <p:pRg st="6" end="6"/>
                                            </p:txEl>
                                          </p:spTgt>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8">
                                            <p:txEl>
                                              <p:pRg st="6" end="6"/>
                                            </p:txEl>
                                          </p:spTgt>
                                        </p:tgtEl>
                                        <p:attrNameLst>
                                          <p:attrName>style.visibility</p:attrName>
                                        </p:attrNameLst>
                                      </p:cBhvr>
                                      <p:to>
                                        <p:strVal val="visible"/>
                                      </p:to>
                                    </p:set>
                                    <p:animEffect transition="in" filter="fade">
                                      <p:cBhvr>
                                        <p:cTn id="137"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uiExpand="1" build="allAtOnce" animBg="1"/>
      <p:bldP spid="4" grpId="0" animBg="1"/>
      <p:bldP spid="5" grpId="0" uiExpand="1" build="allAtOnce" animBg="1"/>
      <p:bldP spid="8" grpId="0" uiExpand="1" build="allAtOnce" animBg="1"/>
      <p:bldP spid="9"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FF935D-7FEA-4671-8587-870390424E2B}"/>
              </a:ext>
            </a:extLst>
          </p:cNvPr>
          <p:cNvSpPr txBox="1"/>
          <p:nvPr/>
        </p:nvSpPr>
        <p:spPr>
          <a:xfrm>
            <a:off x="380999" y="734236"/>
            <a:ext cx="6320338" cy="258532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342900" indent="-342900">
              <a:buFont typeface="+mj-lt"/>
              <a:buAutoNum type="arabicPeriod"/>
            </a:pPr>
            <a:r>
              <a:rPr lang="en-US" spc="-40" dirty="0">
                <a:solidFill>
                  <a:srgbClr val="7E4C51"/>
                </a:solidFill>
              </a:rPr>
              <a:t>WHERE SATAN TEMPTED THE LORD</a:t>
            </a:r>
          </a:p>
          <a:p>
            <a:pPr marL="342900" indent="-342900">
              <a:buFont typeface="+mj-lt"/>
              <a:buAutoNum type="arabicPeriod"/>
            </a:pPr>
            <a:r>
              <a:rPr lang="en-US" spc="-40" dirty="0">
                <a:solidFill>
                  <a:srgbClr val="7E4C51"/>
                </a:solidFill>
              </a:rPr>
              <a:t>WHERE JESUS DROVE OUT MONEY CHANGERS</a:t>
            </a:r>
          </a:p>
          <a:p>
            <a:pPr marL="342900" indent="-342900">
              <a:buFont typeface="+mj-lt"/>
              <a:buAutoNum type="arabicPeriod"/>
            </a:pPr>
            <a:r>
              <a:rPr lang="en-US" spc="-40" dirty="0">
                <a:solidFill>
                  <a:srgbClr val="7E4C51"/>
                </a:solidFill>
              </a:rPr>
              <a:t>WHERE JESUS TAUGHT FREQUENTLY</a:t>
            </a:r>
          </a:p>
          <a:p>
            <a:pPr marL="342900" indent="-342900">
              <a:buFont typeface="+mj-lt"/>
              <a:buAutoNum type="arabicPeriod"/>
            </a:pPr>
            <a:r>
              <a:rPr lang="en-US" spc="-40" dirty="0">
                <a:solidFill>
                  <a:srgbClr val="7E4C51"/>
                </a:solidFill>
              </a:rPr>
              <a:t>WHERE MEN TRIED TO STONE JESUS</a:t>
            </a:r>
          </a:p>
          <a:p>
            <a:pPr marL="342900" indent="-342900">
              <a:buFont typeface="+mj-lt"/>
              <a:buAutoNum type="arabicPeriod"/>
            </a:pPr>
            <a:r>
              <a:rPr lang="en-US" spc="-80" dirty="0">
                <a:solidFill>
                  <a:srgbClr val="7E4C51"/>
                </a:solidFill>
              </a:rPr>
              <a:t>WHERE JESUS TAUGHT THE DESTRUCTION OF THE TEMPLE</a:t>
            </a:r>
          </a:p>
          <a:p>
            <a:pPr marL="342900" indent="-342900">
              <a:buFont typeface="+mj-lt"/>
              <a:buAutoNum type="arabicPeriod"/>
            </a:pPr>
            <a:r>
              <a:rPr lang="en-US" spc="-40" dirty="0">
                <a:solidFill>
                  <a:srgbClr val="7E4C51"/>
                </a:solidFill>
              </a:rPr>
              <a:t>WHERE JUDAS WOULD THROW THE BLOOD-MONEY</a:t>
            </a:r>
          </a:p>
          <a:p>
            <a:pPr marL="342900" indent="-342900">
              <a:buFont typeface="+mj-lt"/>
              <a:buAutoNum type="arabicPeriod"/>
            </a:pPr>
            <a:r>
              <a:rPr lang="en-US" spc="-40" dirty="0">
                <a:solidFill>
                  <a:srgbClr val="7E4C51"/>
                </a:solidFill>
              </a:rPr>
              <a:t>WHERE THE EARLY CHURCH FIRST WORSHIPED</a:t>
            </a:r>
          </a:p>
          <a:p>
            <a:pPr marL="342900" indent="-342900">
              <a:buFont typeface="+mj-lt"/>
              <a:buAutoNum type="arabicPeriod"/>
            </a:pPr>
            <a:r>
              <a:rPr lang="en-US" spc="-80" dirty="0">
                <a:solidFill>
                  <a:srgbClr val="7E4C51"/>
                </a:solidFill>
              </a:rPr>
              <a:t>WHERE THE APOSTLES WERE TOLD TO PREACH THE WORDS OF LIFE</a:t>
            </a:r>
          </a:p>
        </p:txBody>
      </p:sp>
      <p:sp>
        <p:nvSpPr>
          <p:cNvPr id="8" name="TextBox 7">
            <a:extLst>
              <a:ext uri="{FF2B5EF4-FFF2-40B4-BE49-F238E27FC236}">
                <a16:creationId xmlns:a16="http://schemas.microsoft.com/office/drawing/2014/main" id="{79EE786F-0982-4613-AF2C-5E4FE5785114}"/>
              </a:ext>
            </a:extLst>
          </p:cNvPr>
          <p:cNvSpPr txBox="1"/>
          <p:nvPr/>
        </p:nvSpPr>
        <p:spPr>
          <a:xfrm>
            <a:off x="6701337" y="737341"/>
            <a:ext cx="2061664" cy="2582218"/>
          </a:xfrm>
          <a:prstGeom prst="rect">
            <a:avLst/>
          </a:prstGeom>
          <a:solidFill>
            <a:srgbClr val="7E4C51"/>
          </a:solidFill>
        </p:spPr>
        <p:style>
          <a:lnRef idx="2">
            <a:schemeClr val="accent5">
              <a:shade val="50000"/>
            </a:schemeClr>
          </a:lnRef>
          <a:fillRef idx="1">
            <a:schemeClr val="accent5"/>
          </a:fillRef>
          <a:effectRef idx="0">
            <a:schemeClr val="accent5"/>
          </a:effectRef>
          <a:fontRef idx="minor">
            <a:schemeClr val="lt1"/>
          </a:fontRef>
        </p:style>
        <p:txBody>
          <a:bodyPr wrap="square" rtlCol="0">
            <a:noAutofit/>
          </a:bodyPr>
          <a:lstStyle/>
          <a:p>
            <a:r>
              <a:rPr lang="en-US" dirty="0">
                <a:solidFill>
                  <a:schemeClr val="tx1"/>
                </a:solidFill>
              </a:rPr>
              <a:t>Lk. 4:9</a:t>
            </a:r>
          </a:p>
          <a:p>
            <a:r>
              <a:rPr lang="en-US" dirty="0">
                <a:solidFill>
                  <a:schemeClr val="tx1"/>
                </a:solidFill>
              </a:rPr>
              <a:t>Mk. 11:15-18</a:t>
            </a:r>
          </a:p>
          <a:p>
            <a:r>
              <a:rPr lang="en-US" dirty="0">
                <a:solidFill>
                  <a:schemeClr val="tx1"/>
                </a:solidFill>
              </a:rPr>
              <a:t>Lk. 19:47</a:t>
            </a:r>
          </a:p>
          <a:p>
            <a:r>
              <a:rPr lang="en-US" dirty="0">
                <a:solidFill>
                  <a:schemeClr val="tx1"/>
                </a:solidFill>
              </a:rPr>
              <a:t>Jn. 8:59</a:t>
            </a:r>
          </a:p>
          <a:p>
            <a:r>
              <a:rPr lang="en-US" dirty="0">
                <a:solidFill>
                  <a:schemeClr val="tx1"/>
                </a:solidFill>
              </a:rPr>
              <a:t>Matt. 23:34 – 24:2</a:t>
            </a:r>
          </a:p>
          <a:p>
            <a:r>
              <a:rPr lang="en-US" dirty="0">
                <a:solidFill>
                  <a:schemeClr val="tx1"/>
                </a:solidFill>
              </a:rPr>
              <a:t>Matt. 27:3-5</a:t>
            </a:r>
          </a:p>
          <a:p>
            <a:r>
              <a:rPr lang="en-US" dirty="0">
                <a:solidFill>
                  <a:schemeClr val="tx1"/>
                </a:solidFill>
              </a:rPr>
              <a:t>Acts 2:46</a:t>
            </a:r>
          </a:p>
          <a:p>
            <a:r>
              <a:rPr lang="en-US" dirty="0">
                <a:solidFill>
                  <a:schemeClr val="tx1"/>
                </a:solidFill>
              </a:rPr>
              <a:t>Acts 5:20</a:t>
            </a:r>
          </a:p>
        </p:txBody>
      </p:sp>
      <p:sp>
        <p:nvSpPr>
          <p:cNvPr id="10" name="TextBox 9">
            <a:extLst>
              <a:ext uri="{FF2B5EF4-FFF2-40B4-BE49-F238E27FC236}">
                <a16:creationId xmlns:a16="http://schemas.microsoft.com/office/drawing/2014/main" id="{CCA42D09-C666-4B9A-9054-E7C88E6AD07C}"/>
              </a:ext>
            </a:extLst>
          </p:cNvPr>
          <p:cNvSpPr txBox="1"/>
          <p:nvPr/>
        </p:nvSpPr>
        <p:spPr>
          <a:xfrm>
            <a:off x="3814422" y="191833"/>
            <a:ext cx="1515159" cy="523220"/>
          </a:xfrm>
          <a:prstGeom prst="rect">
            <a:avLst/>
          </a:prstGeom>
          <a:noFill/>
        </p:spPr>
        <p:txBody>
          <a:bodyPr wrap="none" rtlCol="0">
            <a:spAutoFit/>
          </a:bodyPr>
          <a:lstStyle/>
          <a:p>
            <a:pPr algn="ctr"/>
            <a:r>
              <a:rPr lang="en-US" sz="2800" spc="600" dirty="0">
                <a:solidFill>
                  <a:srgbClr val="C00000"/>
                </a:solidFill>
                <a:latin typeface="Agency FB" panose="020B0503020202020204" pitchFamily="34" charset="0"/>
              </a:rPr>
              <a:t>MORIAH</a:t>
            </a:r>
          </a:p>
        </p:txBody>
      </p:sp>
    </p:spTree>
    <p:extLst>
      <p:ext uri="{BB962C8B-B14F-4D97-AF65-F5344CB8AC3E}">
        <p14:creationId xmlns:p14="http://schemas.microsoft.com/office/powerpoint/2010/main" val="26492054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
                                            <p:bg/>
                                          </p:spTgt>
                                        </p:tgtEl>
                                        <p:attrNameLst>
                                          <p:attrName>style.visibility</p:attrName>
                                        </p:attrNameLst>
                                      </p:cBhvr>
                                      <p:to>
                                        <p:strVal val="visible"/>
                                      </p:to>
                                    </p:set>
                                    <p:animEffect transition="in" filter="wipe(right)">
                                      <p:cBhvr>
                                        <p:cTn id="13" dur="500"/>
                                        <p:tgtEl>
                                          <p:spTgt spid="8">
                                            <p:bg/>
                                          </p:spTgt>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wipe(right)">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right)">
                                      <p:cBhvr>
                                        <p:cTn id="24" dur="5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right)">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wipe(left)">
                                      <p:cBhvr>
                                        <p:cTn id="37" dur="500"/>
                                        <p:tgtEl>
                                          <p:spTgt spid="3">
                                            <p:txEl>
                                              <p:pRg st="3" end="3"/>
                                            </p:txEl>
                                          </p:spTgt>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wipe(right)">
                                      <p:cBhvr>
                                        <p:cTn id="40" dur="500"/>
                                        <p:tgtEl>
                                          <p:spTgt spid="8">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Effect transition="in" filter="wipe(left)">
                                      <p:cBhvr>
                                        <p:cTn id="45" dur="500"/>
                                        <p:tgtEl>
                                          <p:spTgt spid="3">
                                            <p:txEl>
                                              <p:pRg st="4" end="4"/>
                                            </p:txEl>
                                          </p:spTgt>
                                        </p:tgtEl>
                                      </p:cBhvr>
                                    </p:animEffect>
                                  </p:childTnLst>
                                </p:cTn>
                              </p:par>
                              <p:par>
                                <p:cTn id="46" presetID="22" presetClass="entr" presetSubtype="2" fill="hold" grpId="0" nodeType="withEffect">
                                  <p:stCondLst>
                                    <p:cond delay="0"/>
                                  </p:stCondLst>
                                  <p:childTnLst>
                                    <p:set>
                                      <p:cBhvr>
                                        <p:cTn id="47" dur="1" fill="hold">
                                          <p:stCondLst>
                                            <p:cond delay="0"/>
                                          </p:stCondLst>
                                        </p:cTn>
                                        <p:tgtEl>
                                          <p:spTgt spid="8">
                                            <p:txEl>
                                              <p:pRg st="4" end="4"/>
                                            </p:txEl>
                                          </p:spTgt>
                                        </p:tgtEl>
                                        <p:attrNameLst>
                                          <p:attrName>style.visibility</p:attrName>
                                        </p:attrNameLst>
                                      </p:cBhvr>
                                      <p:to>
                                        <p:strVal val="visible"/>
                                      </p:to>
                                    </p:set>
                                    <p:animEffect transition="in" filter="wipe(right)">
                                      <p:cBhvr>
                                        <p:cTn id="48" dur="500"/>
                                        <p:tgtEl>
                                          <p:spTgt spid="8">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Effect transition="in" filter="wipe(left)">
                                      <p:cBhvr>
                                        <p:cTn id="53" dur="500"/>
                                        <p:tgtEl>
                                          <p:spTgt spid="3">
                                            <p:txEl>
                                              <p:pRg st="5" end="5"/>
                                            </p:txEl>
                                          </p:spTgt>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8">
                                            <p:txEl>
                                              <p:pRg st="5" end="5"/>
                                            </p:txEl>
                                          </p:spTgt>
                                        </p:tgtEl>
                                        <p:attrNameLst>
                                          <p:attrName>style.visibility</p:attrName>
                                        </p:attrNameLst>
                                      </p:cBhvr>
                                      <p:to>
                                        <p:strVal val="visible"/>
                                      </p:to>
                                    </p:set>
                                    <p:animEffect transition="in" filter="wipe(right)">
                                      <p:cBhvr>
                                        <p:cTn id="56" dur="500"/>
                                        <p:tgtEl>
                                          <p:spTgt spid="8">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Effect transition="in" filter="wipe(left)">
                                      <p:cBhvr>
                                        <p:cTn id="61" dur="500"/>
                                        <p:tgtEl>
                                          <p:spTgt spid="3">
                                            <p:txEl>
                                              <p:pRg st="6" end="6"/>
                                            </p:txEl>
                                          </p:spTgt>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8">
                                            <p:txEl>
                                              <p:pRg st="6" end="6"/>
                                            </p:txEl>
                                          </p:spTgt>
                                        </p:tgtEl>
                                        <p:attrNameLst>
                                          <p:attrName>style.visibility</p:attrName>
                                        </p:attrNameLst>
                                      </p:cBhvr>
                                      <p:to>
                                        <p:strVal val="visible"/>
                                      </p:to>
                                    </p:set>
                                    <p:animEffect transition="in" filter="wipe(right)">
                                      <p:cBhvr>
                                        <p:cTn id="64" dur="500"/>
                                        <p:tgtEl>
                                          <p:spTgt spid="8">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xEl>
                                              <p:pRg st="7" end="7"/>
                                            </p:txEl>
                                          </p:spTgt>
                                        </p:tgtEl>
                                        <p:attrNameLst>
                                          <p:attrName>style.visibility</p:attrName>
                                        </p:attrNameLst>
                                      </p:cBhvr>
                                      <p:to>
                                        <p:strVal val="visible"/>
                                      </p:to>
                                    </p:set>
                                    <p:animEffect transition="in" filter="wipe(left)">
                                      <p:cBhvr>
                                        <p:cTn id="69" dur="500"/>
                                        <p:tgtEl>
                                          <p:spTgt spid="3">
                                            <p:txEl>
                                              <p:pRg st="7" end="7"/>
                                            </p:txEl>
                                          </p:spTgt>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wipe(right)">
                                      <p:cBhvr>
                                        <p:cTn id="7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animBg="1"/>
      <p:bldP spid="8" grpId="0" uiExpan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05BF0F-247C-477B-858E-423F2B9EF09C}"/>
              </a:ext>
            </a:extLst>
          </p:cNvPr>
          <p:cNvSpPr>
            <a:spLocks noGrp="1"/>
          </p:cNvSpPr>
          <p:nvPr>
            <p:ph type="body" sz="quarter" idx="10"/>
          </p:nvPr>
        </p:nvSpPr>
        <p:spPr>
          <a:xfrm>
            <a:off x="381000" y="353787"/>
            <a:ext cx="8382000" cy="720473"/>
          </a:xfrm>
        </p:spPr>
        <p:txBody>
          <a:bodyPr>
            <a:prstTxWarp prst="textPlain">
              <a:avLst/>
            </a:prstTxWarp>
            <a:scene3d>
              <a:camera prst="orthographicFront"/>
              <a:lightRig rig="threePt" dir="t"/>
            </a:scene3d>
            <a:sp3d extrusionH="57150">
              <a:bevelT w="82550" h="38100" prst="coolSlant"/>
            </a:sp3d>
          </a:bodyPr>
          <a:lstStyle/>
          <a:p>
            <a:r>
              <a:rPr lang="en-US" dirty="0"/>
              <a:t>Does My Faith             Me Anything?</a:t>
            </a:r>
          </a:p>
        </p:txBody>
      </p:sp>
      <p:sp>
        <p:nvSpPr>
          <p:cNvPr id="3" name="TextBox 2">
            <a:extLst>
              <a:ext uri="{FF2B5EF4-FFF2-40B4-BE49-F238E27FC236}">
                <a16:creationId xmlns:a16="http://schemas.microsoft.com/office/drawing/2014/main" id="{C59554C3-2247-4A00-B183-F75835FE8F6F}"/>
              </a:ext>
            </a:extLst>
          </p:cNvPr>
          <p:cNvSpPr txBox="1"/>
          <p:nvPr/>
        </p:nvSpPr>
        <p:spPr>
          <a:xfrm>
            <a:off x="381000" y="1291670"/>
            <a:ext cx="8382000" cy="1200329"/>
          </a:xfrm>
          <a:prstGeom prst="rect">
            <a:avLst/>
          </a:prstGeom>
          <a:noFill/>
        </p:spPr>
        <p:txBody>
          <a:bodyPr wrap="square" rtlCol="0">
            <a:spAutoFit/>
          </a:bodyPr>
          <a:lstStyle/>
          <a:p>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Matthew 16:24, </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“Then Jesus said to His disciples, ‘If anyone desires to come after Me, let him deny himself, and take up his cross, and follow Me.’”</a:t>
            </a:r>
          </a:p>
        </p:txBody>
      </p:sp>
      <p:sp>
        <p:nvSpPr>
          <p:cNvPr id="4" name="TextBox 3">
            <a:extLst>
              <a:ext uri="{FF2B5EF4-FFF2-40B4-BE49-F238E27FC236}">
                <a16:creationId xmlns:a16="http://schemas.microsoft.com/office/drawing/2014/main" id="{0FB2E3A7-6268-4396-A664-DA4C6AEC994E}"/>
              </a:ext>
            </a:extLst>
          </p:cNvPr>
          <p:cNvSpPr txBox="1"/>
          <p:nvPr/>
        </p:nvSpPr>
        <p:spPr>
          <a:xfrm>
            <a:off x="381000" y="2435222"/>
            <a:ext cx="8382000" cy="830997"/>
          </a:xfrm>
          <a:prstGeom prst="rect">
            <a:avLst/>
          </a:prstGeom>
          <a:noFill/>
        </p:spPr>
        <p:txBody>
          <a:bodyPr wrap="square" rtlCol="0">
            <a:spAutoFit/>
          </a:bodyPr>
          <a:lstStyle/>
          <a:p>
            <a:r>
              <a:rPr lang="en-US" sz="2400" dirty="0">
                <a:solidFill>
                  <a:srgbClr val="C00000"/>
                </a:solidFill>
                <a:effectLst>
                  <a:outerShdw blurRad="38100" dist="38100" dir="2700000" algn="tl">
                    <a:srgbClr val="000000">
                      <a:alpha val="43137"/>
                    </a:srgbClr>
                  </a:outerShdw>
                </a:effectLst>
                <a:latin typeface="Impact" panose="020B0806030902050204" pitchFamily="34" charset="0"/>
              </a:rPr>
              <a:t>Matthew 10:38, </a:t>
            </a:r>
            <a:r>
              <a:rPr lang="en-US" sz="2400" dirty="0">
                <a:solidFill>
                  <a:schemeClr val="bg1"/>
                </a:solidFill>
                <a:effectLst>
                  <a:outerShdw blurRad="38100" dist="38100" dir="2700000" algn="tl">
                    <a:srgbClr val="000000">
                      <a:alpha val="43137"/>
                    </a:srgbClr>
                  </a:outerShdw>
                </a:effectLst>
                <a:latin typeface="Bahnschrift SemiBold" panose="020B0502040204020203" pitchFamily="34" charset="0"/>
              </a:rPr>
              <a:t>“And he who does not take his cross and follow after Me is not worthy of Me.”</a:t>
            </a:r>
          </a:p>
        </p:txBody>
      </p:sp>
      <p:sp>
        <p:nvSpPr>
          <p:cNvPr id="6" name="Rectangle 5">
            <a:extLst>
              <a:ext uri="{FF2B5EF4-FFF2-40B4-BE49-F238E27FC236}">
                <a16:creationId xmlns:a16="http://schemas.microsoft.com/office/drawing/2014/main" id="{743246E0-E4A2-424A-A16D-FB9F3199E7A6}"/>
              </a:ext>
            </a:extLst>
          </p:cNvPr>
          <p:cNvSpPr/>
          <p:nvPr/>
        </p:nvSpPr>
        <p:spPr>
          <a:xfrm>
            <a:off x="3815222" y="353787"/>
            <a:ext cx="1709545" cy="637235"/>
          </a:xfrm>
          <a:prstGeom prst="rect">
            <a:avLst/>
          </a:prstGeom>
        </p:spPr>
        <p:txBody>
          <a:bodyPr wrap="none">
            <a:prstTxWarp prst="textPlain">
              <a:avLst/>
            </a:prstTxWarp>
            <a:spAutoFit/>
            <a:scene3d>
              <a:camera prst="orthographicFront"/>
              <a:lightRig rig="threePt" dir="t"/>
            </a:scene3d>
            <a:sp3d extrusionH="57150">
              <a:bevelT w="38100" h="38100"/>
            </a:sp3d>
          </a:bodyPr>
          <a:lstStyle/>
          <a:p>
            <a:r>
              <a:rPr lang="en-US" sz="3000" spc="300" dirty="0">
                <a:solidFill>
                  <a:srgbClr val="C00000"/>
                </a:solidFill>
                <a:effectLst>
                  <a:glow rad="101600">
                    <a:srgbClr val="C93D2E">
                      <a:alpha val="60000"/>
                    </a:srgbClr>
                  </a:glow>
                </a:effectLst>
                <a:latin typeface="Impact" panose="020B0806030902050204" pitchFamily="34" charset="0"/>
              </a:rPr>
              <a:t>COST</a:t>
            </a:r>
            <a:endParaRPr lang="en-US" dirty="0">
              <a:effectLst>
                <a:glow rad="101600">
                  <a:srgbClr val="C93D2E">
                    <a:alpha val="60000"/>
                  </a:srgbClr>
                </a:glow>
              </a:effectLst>
              <a:latin typeface="Impact" panose="020B0806030902050204" pitchFamily="34" charset="0"/>
            </a:endParaRPr>
          </a:p>
        </p:txBody>
      </p:sp>
    </p:spTree>
    <p:extLst>
      <p:ext uri="{BB962C8B-B14F-4D97-AF65-F5344CB8AC3E}">
        <p14:creationId xmlns:p14="http://schemas.microsoft.com/office/powerpoint/2010/main" val="206537404"/>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600"/>
                            </p:stCondLst>
                            <p:childTnLst>
                              <p:par>
                                <p:cTn id="22" presetID="10" presetClass="entr" presetSubtype="0" fill="hold" grpId="0" nodeType="after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4000"/>
                                        <p:tgtEl>
                                          <p:spTgt spid="2">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P spid="6" grpId="0"/>
    </p:bld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410</TotalTime>
  <Words>612</Words>
  <Application>Microsoft Office PowerPoint</Application>
  <PresentationFormat>On-screen Show (16:9)</PresentationFormat>
  <Paragraphs>74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Agency FB</vt:lpstr>
      <vt:lpstr>Arial</vt:lpstr>
      <vt:lpstr>Arial Black</vt:lpstr>
      <vt:lpstr>Bahnschrift SemiBold</vt:lpstr>
      <vt:lpstr>Impact</vt:lpstr>
      <vt:lpstr>Trebuchet MS</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J. Wallace</dc:creator>
  <cp:lastModifiedBy>Steven Wallace</cp:lastModifiedBy>
  <cp:revision>40</cp:revision>
  <dcterms:created xsi:type="dcterms:W3CDTF">2014-03-26T14:03:34Z</dcterms:created>
  <dcterms:modified xsi:type="dcterms:W3CDTF">2018-03-16T20:53:16Z</dcterms:modified>
</cp:coreProperties>
</file>